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4" r:id="rId1"/>
  </p:sldMasterIdLst>
  <p:notesMasterIdLst>
    <p:notesMasterId r:id="rId14"/>
  </p:notesMasterIdLst>
  <p:handoutMasterIdLst>
    <p:handoutMasterId r:id="rId15"/>
  </p:handoutMasterIdLst>
  <p:sldIdLst>
    <p:sldId id="283" r:id="rId2"/>
    <p:sldId id="307" r:id="rId3"/>
    <p:sldId id="293" r:id="rId4"/>
    <p:sldId id="301" r:id="rId5"/>
    <p:sldId id="304" r:id="rId6"/>
    <p:sldId id="309" r:id="rId7"/>
    <p:sldId id="310" r:id="rId8"/>
    <p:sldId id="311" r:id="rId9"/>
    <p:sldId id="302" r:id="rId10"/>
    <p:sldId id="312" r:id="rId11"/>
    <p:sldId id="313" r:id="rId12"/>
    <p:sldId id="300" r:id="rId1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66FFFF"/>
    <a:srgbClr val="FF3300"/>
    <a:srgbClr val="3333CC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2571" autoAdjust="0"/>
  </p:normalViewPr>
  <p:slideViewPr>
    <p:cSldViewPr>
      <p:cViewPr varScale="1">
        <p:scale>
          <a:sx n="84" d="100"/>
          <a:sy n="84" d="100"/>
        </p:scale>
        <p:origin x="1354" y="1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9AB22E-3F9F-4E82-B630-ED7A8106FC1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928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CD0EDE-A35E-4F54-80C3-5C71B125864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23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895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343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32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9695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8153400" cy="1447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ound Diagonal Corner Rectangle 6"/>
          <p:cNvSpPr/>
          <p:nvPr userDrawn="1"/>
        </p:nvSpPr>
        <p:spPr>
          <a:xfrm>
            <a:off x="609600" y="2133601"/>
            <a:ext cx="8534400" cy="4724400"/>
          </a:xfrm>
          <a:prstGeom prst="round2DiagRect">
            <a:avLst>
              <a:gd name="adj1" fmla="val 20689"/>
              <a:gd name="adj2" fmla="val 0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2362200"/>
            <a:ext cx="7962900" cy="4191000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  <a:lvl2pPr>
              <a:defRPr sz="4000"/>
            </a:lvl2pPr>
            <a:lvl3pPr>
              <a:defRPr sz="3600"/>
            </a:lvl3pPr>
            <a:lvl4pPr>
              <a:defRPr sz="3600"/>
            </a:lvl4pPr>
            <a:lvl5pPr>
              <a:defRPr sz="3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67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659649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ound Diagonal Corner Rectangle 7"/>
          <p:cNvSpPr/>
          <p:nvPr userDrawn="1"/>
        </p:nvSpPr>
        <p:spPr>
          <a:xfrm>
            <a:off x="609600" y="2057401"/>
            <a:ext cx="4038600" cy="4648200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31263"/>
            <a:ext cx="3335840" cy="4169537"/>
          </a:xfrm>
          <a:prstGeom prst="rect">
            <a:avLst/>
          </a:prstGeom>
        </p:spPr>
        <p:txBody>
          <a:bodyPr/>
          <a:lstStyle>
            <a:lvl1pPr>
              <a:defRPr sz="3200" baseline="0">
                <a:solidFill>
                  <a:schemeClr val="tx2"/>
                </a:solidFill>
              </a:defRPr>
            </a:lvl1pPr>
            <a:lvl2pPr>
              <a:defRPr sz="3200" baseline="0">
                <a:solidFill>
                  <a:schemeClr val="tx2"/>
                </a:solidFill>
              </a:defRPr>
            </a:lvl2pPr>
            <a:lvl3pPr>
              <a:defRPr sz="2800" baseline="0">
                <a:solidFill>
                  <a:schemeClr val="tx2"/>
                </a:solidFill>
              </a:defRPr>
            </a:lvl3pPr>
            <a:lvl4pPr>
              <a:defRPr sz="2800" baseline="0">
                <a:solidFill>
                  <a:schemeClr val="tx2"/>
                </a:solidFill>
              </a:defRPr>
            </a:lvl4pPr>
            <a:lvl5pPr>
              <a:defRPr sz="2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ound Diagonal Corner Rectangle 8"/>
          <p:cNvSpPr/>
          <p:nvPr userDrawn="1"/>
        </p:nvSpPr>
        <p:spPr>
          <a:xfrm>
            <a:off x="4928307" y="2053207"/>
            <a:ext cx="4038600" cy="4648200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8560" y="2318129"/>
            <a:ext cx="3640640" cy="4082672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3200">
                <a:solidFill>
                  <a:schemeClr val="tx2"/>
                </a:solidFill>
              </a:defRPr>
            </a:lvl2pPr>
            <a:lvl3pPr>
              <a:defRPr sz="2800">
                <a:solidFill>
                  <a:schemeClr val="tx2"/>
                </a:solidFill>
              </a:defRPr>
            </a:lvl3pPr>
            <a:lvl4pPr>
              <a:defRPr sz="2800">
                <a:solidFill>
                  <a:schemeClr val="tx2"/>
                </a:solidFill>
              </a:defRPr>
            </a:lvl4pPr>
            <a:lvl5pPr>
              <a:defRPr sz="2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11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 Diagonal Corner Rectangle 9"/>
          <p:cNvSpPr/>
          <p:nvPr userDrawn="1"/>
        </p:nvSpPr>
        <p:spPr>
          <a:xfrm>
            <a:off x="609600" y="2814636"/>
            <a:ext cx="4038600" cy="3971358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 Diagonal Corner Rectangle 10"/>
          <p:cNvSpPr/>
          <p:nvPr userDrawn="1"/>
        </p:nvSpPr>
        <p:spPr>
          <a:xfrm>
            <a:off x="4928307" y="2810442"/>
            <a:ext cx="4038600" cy="3971358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304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1981200"/>
            <a:ext cx="3335840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946177"/>
            <a:ext cx="3335839" cy="3652089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1990724"/>
            <a:ext cx="3335840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98560" y="2946177"/>
            <a:ext cx="3335840" cy="3652089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05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/>
          <a:lstStyle/>
          <a:p>
            <a:fld id="{87DE6118-2437-4B30-8E3C-4D2BE6020583}" type="datetimeFigureOut">
              <a:rPr lang="en-US" dirty="0"/>
              <a:t>7/2/2017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97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/>
          <a:lstStyle/>
          <a:p>
            <a:fld id="{87DE6118-2437-4B30-8E3C-4D2BE6020583}" type="datetimeFigureOut">
              <a:rPr lang="en-US" dirty="0"/>
              <a:t>7/2/2017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61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42900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2967990" cy="3276600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Rectangle 10" title="Divider Bar"/>
          <p:cNvSpPr/>
          <p:nvPr/>
        </p:nvSpPr>
        <p:spPr>
          <a:xfrm>
            <a:off x="342900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3810000"/>
            <a:ext cx="2967990" cy="2438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3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1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-152400"/>
            <a:ext cx="6113356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381000"/>
            <a:ext cx="4800600" cy="52578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  <a:lvl2pPr>
              <a:defRPr sz="36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83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63082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 Diagonal Corner Rectangle 11"/>
          <p:cNvSpPr/>
          <p:nvPr userDrawn="1"/>
        </p:nvSpPr>
        <p:spPr>
          <a:xfrm>
            <a:off x="609600" y="0"/>
            <a:ext cx="8534400" cy="1867694"/>
          </a:xfrm>
          <a:prstGeom prst="round2DiagRect">
            <a:avLst>
              <a:gd name="adj1" fmla="val 40044"/>
              <a:gd name="adj2" fmla="val 0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191294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1705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b="0" kern="1200" cap="none" spc="0" baseline="0">
          <a:ln w="0"/>
          <a:solidFill>
            <a:schemeClr val="tx1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Abundant 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Jn</a:t>
            </a:r>
            <a:r>
              <a:rPr lang="en-US" dirty="0" smtClean="0"/>
              <a:t> 10:10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Abundant Life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Assurance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God Desires Our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381000"/>
            <a:ext cx="45720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Patience of God</a:t>
            </a:r>
          </a:p>
          <a:p>
            <a:r>
              <a:rPr lang="en-US" sz="3200" dirty="0" smtClean="0"/>
              <a:t>II Pet 3:9, 13-15, God is patient and does not desire that any perish</a:t>
            </a:r>
          </a:p>
          <a:p>
            <a:r>
              <a:rPr lang="en-US" sz="3200" dirty="0" smtClean="0"/>
              <a:t>Gen 19:15-22, Lot Lingered</a:t>
            </a:r>
          </a:p>
          <a:p>
            <a:r>
              <a:rPr lang="en-US" sz="3200" dirty="0" smtClean="0"/>
              <a:t>I </a:t>
            </a:r>
            <a:r>
              <a:rPr lang="en-US" sz="3200" dirty="0" err="1" smtClean="0"/>
              <a:t>Cor</a:t>
            </a:r>
            <a:r>
              <a:rPr lang="en-US" sz="3200" dirty="0" smtClean="0"/>
              <a:t> 10:13, way of escape</a:t>
            </a:r>
          </a:p>
        </p:txBody>
      </p:sp>
    </p:spTree>
    <p:extLst>
      <p:ext uri="{BB962C8B-B14F-4D97-AF65-F5344CB8AC3E}">
        <p14:creationId xmlns:p14="http://schemas.microsoft.com/office/powerpoint/2010/main" val="301790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Abundant Life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Assurance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God Desires Our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381000"/>
            <a:ext cx="45720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Ability of God</a:t>
            </a:r>
          </a:p>
          <a:p>
            <a:r>
              <a:rPr lang="en-US" sz="3200" dirty="0" smtClean="0"/>
              <a:t>II Pet 2:1-9,  God knows how to deliver the Godly out of trials</a:t>
            </a:r>
          </a:p>
        </p:txBody>
      </p:sp>
    </p:spTree>
    <p:extLst>
      <p:ext uri="{BB962C8B-B14F-4D97-AF65-F5344CB8AC3E}">
        <p14:creationId xmlns:p14="http://schemas.microsoft.com/office/powerpoint/2010/main" val="250781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Abundant Life</a:t>
            </a:r>
            <a:br>
              <a:rPr lang="en-US" dirty="0"/>
            </a:br>
            <a:r>
              <a:rPr lang="en-US" dirty="0" smtClean="0"/>
              <a:t>Assurance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762000" y="2231263"/>
            <a:ext cx="3810000" cy="4169537"/>
          </a:xfrm>
        </p:spPr>
        <p:txBody>
          <a:bodyPr/>
          <a:lstStyle/>
          <a:p>
            <a:r>
              <a:rPr lang="en-US" dirty="0" smtClean="0"/>
              <a:t>God Is Constant</a:t>
            </a:r>
          </a:p>
          <a:p>
            <a:r>
              <a:rPr lang="en-US" dirty="0" smtClean="0"/>
              <a:t>God Cannot Lie</a:t>
            </a:r>
          </a:p>
          <a:p>
            <a:r>
              <a:rPr lang="en-US" dirty="0" smtClean="0"/>
              <a:t>God Conquered Our Enemies </a:t>
            </a:r>
          </a:p>
          <a:p>
            <a:r>
              <a:rPr lang="en-US" dirty="0" smtClean="0"/>
              <a:t>God Desires Our Success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God requires our Effort</a:t>
            </a:r>
          </a:p>
          <a:p>
            <a:pPr lvl="1"/>
            <a:r>
              <a:rPr lang="en-US" dirty="0" smtClean="0"/>
              <a:t>II </a:t>
            </a:r>
            <a:r>
              <a:rPr lang="en-US" dirty="0"/>
              <a:t>Pet </a:t>
            </a:r>
            <a:r>
              <a:rPr lang="en-US" dirty="0" smtClean="0"/>
              <a:t>3:14</a:t>
            </a:r>
          </a:p>
          <a:p>
            <a:pPr lvl="1"/>
            <a:r>
              <a:rPr lang="en-US" dirty="0" err="1"/>
              <a:t>Eph</a:t>
            </a:r>
            <a:r>
              <a:rPr lang="en-US" dirty="0"/>
              <a:t> </a:t>
            </a:r>
            <a:r>
              <a:rPr lang="en-US" dirty="0" smtClean="0"/>
              <a:t>6:11-13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02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3"/>
            <a:ext cx="6270922" cy="3254063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Abundant Life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cap="none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Assurance</a:t>
            </a:r>
            <a:endParaRPr lang="en-US" b="1" cap="none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529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Abundant Life</a:t>
            </a:r>
            <a:br>
              <a:rPr lang="en-US" smtClean="0"/>
            </a:br>
            <a:r>
              <a:rPr lang="en-US" smtClean="0"/>
              <a:t>Assurance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God is</a:t>
            </a:r>
          </a:p>
          <a:p>
            <a:r>
              <a:rPr lang="en-US" smtClean="0"/>
              <a:t>Constant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Heb</a:t>
            </a:r>
            <a:r>
              <a:rPr lang="en-US" dirty="0"/>
              <a:t> 1:10-12, World is changing, God is unchanged </a:t>
            </a:r>
          </a:p>
          <a:p>
            <a:r>
              <a:rPr lang="en-US" dirty="0" err="1" smtClean="0"/>
              <a:t>Heb</a:t>
            </a:r>
            <a:r>
              <a:rPr lang="en-US" dirty="0" smtClean="0"/>
              <a:t> 6:17-19</a:t>
            </a:r>
            <a:r>
              <a:rPr lang="en-US" dirty="0"/>
              <a:t>, anchor of the soul, sure and steadfast</a:t>
            </a:r>
          </a:p>
          <a:p>
            <a:r>
              <a:rPr lang="en-US" dirty="0" smtClean="0"/>
              <a:t>Jas 1:17, No variableness</a:t>
            </a:r>
          </a:p>
        </p:txBody>
      </p:sp>
    </p:spTree>
    <p:extLst>
      <p:ext uri="{BB962C8B-B14F-4D97-AF65-F5344CB8AC3E}">
        <p14:creationId xmlns:p14="http://schemas.microsoft.com/office/powerpoint/2010/main" val="891218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Abundant Life</a:t>
            </a:r>
            <a:br>
              <a:rPr lang="en-US" smtClean="0"/>
            </a:br>
            <a:r>
              <a:rPr lang="en-US" smtClean="0"/>
              <a:t>Assurance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God </a:t>
            </a:r>
          </a:p>
          <a:p>
            <a:r>
              <a:rPr lang="en-US" smtClean="0"/>
              <a:t>Cannot</a:t>
            </a:r>
          </a:p>
          <a:p>
            <a:r>
              <a:rPr lang="en-US" smtClean="0"/>
              <a:t>Lie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Heb</a:t>
            </a:r>
            <a:r>
              <a:rPr lang="en-US" dirty="0" smtClean="0"/>
              <a:t> 6:17-19, impossible for God to Lie</a:t>
            </a:r>
          </a:p>
          <a:p>
            <a:r>
              <a:rPr lang="en-US" dirty="0" smtClean="0"/>
              <a:t>Tit 1:2, God Cannot Lie</a:t>
            </a:r>
          </a:p>
        </p:txBody>
      </p:sp>
    </p:spTree>
    <p:extLst>
      <p:ext uri="{BB962C8B-B14F-4D97-AF65-F5344CB8AC3E}">
        <p14:creationId xmlns:p14="http://schemas.microsoft.com/office/powerpoint/2010/main" val="587411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Abundant Life</a:t>
            </a:r>
            <a:br>
              <a:rPr lang="en-US" smtClean="0"/>
            </a:br>
            <a:r>
              <a:rPr lang="en-US" smtClean="0"/>
              <a:t>Assurance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God Conquered our Enemies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Our Enemy is Strong</a:t>
            </a:r>
          </a:p>
          <a:p>
            <a:r>
              <a:rPr lang="en-US" dirty="0" smtClean="0"/>
              <a:t>I Pet 5:8, Satan goes about as a Roaring Lion</a:t>
            </a:r>
          </a:p>
          <a:p>
            <a:r>
              <a:rPr lang="en-US" dirty="0" smtClean="0"/>
              <a:t>Lk 22:31-34, Satan begs to sift Peter</a:t>
            </a:r>
          </a:p>
        </p:txBody>
      </p:sp>
    </p:spTree>
    <p:extLst>
      <p:ext uri="{BB962C8B-B14F-4D97-AF65-F5344CB8AC3E}">
        <p14:creationId xmlns:p14="http://schemas.microsoft.com/office/powerpoint/2010/main" val="158578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Abundant Life</a:t>
            </a:r>
            <a:br>
              <a:rPr lang="en-US" smtClean="0"/>
            </a:br>
            <a:r>
              <a:rPr lang="en-US" smtClean="0"/>
              <a:t>Assurance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God Conquered our Enemies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Our Enemies have been Conquered</a:t>
            </a:r>
          </a:p>
          <a:p>
            <a:r>
              <a:rPr lang="en-US" sz="3200" dirty="0" err="1" smtClean="0"/>
              <a:t>Heb</a:t>
            </a:r>
            <a:r>
              <a:rPr lang="en-US" sz="3200" dirty="0" smtClean="0"/>
              <a:t> 2:14-16, destroyed Satan</a:t>
            </a:r>
          </a:p>
          <a:p>
            <a:r>
              <a:rPr lang="en-US" sz="3200" dirty="0" smtClean="0"/>
              <a:t>I Pet 1:3-4, Lively hope in the Resurrection of Jesus</a:t>
            </a:r>
          </a:p>
          <a:p>
            <a:r>
              <a:rPr lang="en-US" sz="3200" dirty="0" smtClean="0"/>
              <a:t>I </a:t>
            </a:r>
            <a:r>
              <a:rPr lang="en-US" sz="3200" dirty="0" err="1" smtClean="0"/>
              <a:t>Cor</a:t>
            </a:r>
            <a:r>
              <a:rPr lang="en-US" sz="3200" dirty="0" smtClean="0"/>
              <a:t> 15:24-27, Last enemy is Death</a:t>
            </a:r>
          </a:p>
        </p:txBody>
      </p:sp>
    </p:spTree>
    <p:extLst>
      <p:ext uri="{BB962C8B-B14F-4D97-AF65-F5344CB8AC3E}">
        <p14:creationId xmlns:p14="http://schemas.microsoft.com/office/powerpoint/2010/main" val="3562088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Abundant Life</a:t>
            </a:r>
            <a:br>
              <a:rPr lang="en-US" smtClean="0"/>
            </a:br>
            <a:r>
              <a:rPr lang="en-US" smtClean="0"/>
              <a:t>Assurance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God Conquered our Enemies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304800"/>
            <a:ext cx="4724400" cy="5334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We can Overcome</a:t>
            </a:r>
          </a:p>
          <a:p>
            <a:r>
              <a:rPr lang="en-US" dirty="0" smtClean="0"/>
              <a:t>I </a:t>
            </a:r>
            <a:r>
              <a:rPr lang="en-US" dirty="0" err="1" smtClean="0"/>
              <a:t>Cor</a:t>
            </a:r>
            <a:r>
              <a:rPr lang="en-US" dirty="0" smtClean="0"/>
              <a:t> 10:13, Satan’s Power is Limited</a:t>
            </a:r>
          </a:p>
          <a:p>
            <a:r>
              <a:rPr lang="en-US" dirty="0" smtClean="0"/>
              <a:t>Jas 4:7, Resist the Devil and he will Flee</a:t>
            </a:r>
          </a:p>
          <a:p>
            <a:r>
              <a:rPr lang="en-US" dirty="0" err="1" smtClean="0"/>
              <a:t>Eph</a:t>
            </a:r>
            <a:r>
              <a:rPr lang="en-US" dirty="0" smtClean="0"/>
              <a:t> 6:11-13, we need the whole Armor of God</a:t>
            </a:r>
          </a:p>
        </p:txBody>
      </p:sp>
    </p:spTree>
    <p:extLst>
      <p:ext uri="{BB962C8B-B14F-4D97-AF65-F5344CB8AC3E}">
        <p14:creationId xmlns:p14="http://schemas.microsoft.com/office/powerpoint/2010/main" val="1359872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Abundant Life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Assurance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God Desires Our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381000"/>
            <a:ext cx="51816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Desires</a:t>
            </a:r>
            <a:r>
              <a:rPr lang="en-US" dirty="0" smtClean="0"/>
              <a:t> </a:t>
            </a:r>
            <a:r>
              <a:rPr lang="en-US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all</a:t>
            </a:r>
            <a:r>
              <a:rPr lang="en-US" dirty="0" smtClean="0"/>
              <a:t> </a:t>
            </a:r>
            <a:r>
              <a:rPr lang="en-US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to</a:t>
            </a:r>
            <a:r>
              <a:rPr lang="en-US" dirty="0" smtClean="0"/>
              <a:t> </a:t>
            </a:r>
            <a:r>
              <a:rPr lang="en-US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be</a:t>
            </a:r>
            <a:r>
              <a:rPr lang="en-US" dirty="0" smtClean="0"/>
              <a:t> </a:t>
            </a:r>
            <a:r>
              <a:rPr lang="en-US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Saved</a:t>
            </a:r>
          </a:p>
          <a:p>
            <a:r>
              <a:rPr lang="en-US" dirty="0" err="1" smtClean="0"/>
              <a:t>Jn</a:t>
            </a:r>
            <a:r>
              <a:rPr lang="en-US" dirty="0" smtClean="0"/>
              <a:t> 3:16, God so loved the world</a:t>
            </a:r>
          </a:p>
          <a:p>
            <a:r>
              <a:rPr lang="en-US" dirty="0" smtClean="0"/>
              <a:t>I Tim 2:3, would that all are saved</a:t>
            </a:r>
          </a:p>
        </p:txBody>
      </p:sp>
    </p:spTree>
    <p:extLst>
      <p:ext uri="{BB962C8B-B14F-4D97-AF65-F5344CB8AC3E}">
        <p14:creationId xmlns:p14="http://schemas.microsoft.com/office/powerpoint/2010/main" val="3258356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Abundant Life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Assurance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God Desires Our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Rejoicing over Saved</a:t>
            </a:r>
          </a:p>
          <a:p>
            <a:r>
              <a:rPr lang="en-US" dirty="0" smtClean="0"/>
              <a:t>Lk 15, Parables of the Lost Sheep, Coin, &amp; Son</a:t>
            </a:r>
          </a:p>
          <a:p>
            <a:r>
              <a:rPr lang="en-US" dirty="0" smtClean="0"/>
              <a:t>II Pet 3:9, 13-15, God is patient and does not desire that any perish</a:t>
            </a:r>
          </a:p>
        </p:txBody>
      </p:sp>
    </p:spTree>
    <p:extLst>
      <p:ext uri="{BB962C8B-B14F-4D97-AF65-F5344CB8AC3E}">
        <p14:creationId xmlns:p14="http://schemas.microsoft.com/office/powerpoint/2010/main" val="4234561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2740</TotalTime>
  <Words>322</Words>
  <Application>Microsoft Office PowerPoint</Application>
  <PresentationFormat>On-screen Show (4:3)</PresentationFormat>
  <Paragraphs>62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Franklin Gothic Book</vt:lpstr>
      <vt:lpstr>Times New Roman</vt:lpstr>
      <vt:lpstr>Crop</vt:lpstr>
      <vt:lpstr>The Abundant Life</vt:lpstr>
      <vt:lpstr>The Abundant Life  Assurance</vt:lpstr>
      <vt:lpstr>The Abundant Life Assurance</vt:lpstr>
      <vt:lpstr>The Abundant Life Assurance</vt:lpstr>
      <vt:lpstr>The Abundant Life Assurance</vt:lpstr>
      <vt:lpstr>The Abundant Life Assurance</vt:lpstr>
      <vt:lpstr>The Abundant Life Assurance</vt:lpstr>
      <vt:lpstr>The Abundant Life Assurance</vt:lpstr>
      <vt:lpstr>The Abundant Life Assurance</vt:lpstr>
      <vt:lpstr>The Abundant Life Assurance</vt:lpstr>
      <vt:lpstr>The Abundant Life Assurance</vt:lpstr>
      <vt:lpstr>The Abundant Life Assurance</vt:lpstr>
    </vt:vector>
  </TitlesOfParts>
  <Company>EVANGELIST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rdward</cp:lastModifiedBy>
  <cp:revision>191</cp:revision>
  <dcterms:created xsi:type="dcterms:W3CDTF">1998-07-07T15:18:40Z</dcterms:created>
  <dcterms:modified xsi:type="dcterms:W3CDTF">2017-07-02T20:44:28Z</dcterms:modified>
</cp:coreProperties>
</file>