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7" r:id="rId2"/>
    <p:sldId id="258" r:id="rId3"/>
    <p:sldId id="264" r:id="rId4"/>
    <p:sldId id="274" r:id="rId5"/>
    <p:sldId id="275" r:id="rId6"/>
    <p:sldId id="267" r:id="rId7"/>
    <p:sldId id="268" r:id="rId8"/>
    <p:sldId id="276" r:id="rId9"/>
    <p:sldId id="277" r:id="rId10"/>
    <p:sldId id="278" r:id="rId11"/>
    <p:sldId id="279" r:id="rId12"/>
    <p:sldId id="273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4" autoAdjust="0"/>
    <p:restoredTop sz="94660"/>
  </p:normalViewPr>
  <p:slideViewPr>
    <p:cSldViewPr>
      <p:cViewPr varScale="1">
        <p:scale>
          <a:sx n="86" d="100"/>
          <a:sy n="86" d="100"/>
        </p:scale>
        <p:origin x="143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011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9011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2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9012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dirty="0" smtClean="0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660A14C-7EC4-4E66-87CF-0EC37D4BE0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193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762000"/>
            <a:ext cx="22860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762000"/>
            <a:ext cx="67056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8CB87AE-D320-4EEE-BDAF-84B8ACBF6A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917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80772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178" y="2057400"/>
            <a:ext cx="8229600" cy="4648200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v"/>
              <a:defRPr sz="3600"/>
            </a:lvl1pPr>
            <a:lvl2pPr marL="796925" indent="-339725">
              <a:buFont typeface="Wingdings" panose="05000000000000000000" pitchFamily="2" charset="2"/>
              <a:buChar char="q"/>
              <a:defRPr sz="3200"/>
            </a:lvl2pPr>
            <a:lvl3pPr marL="1258888" indent="-344488">
              <a:buFont typeface="Courier New" panose="02070309020205020404" pitchFamily="49" charset="0"/>
              <a:buChar char="o"/>
              <a:defRPr sz="3200"/>
            </a:lvl3pPr>
            <a:lvl4pPr>
              <a:defRPr sz="28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633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1DFEDF8-16D7-486F-8C91-A578A56ED1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77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8077200" cy="8286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362200"/>
            <a:ext cx="4038600" cy="3724275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 sz="3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362200"/>
            <a:ext cx="4038600" cy="3724275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q"/>
              <a:defRPr sz="3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639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ED57D73-E318-4673-9CF5-B21D97ED53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645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5E3FC17-1407-41E6-8F28-B5B32B04FF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13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BAF9192-C51A-458F-919A-1B580294C9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25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DA918CC-4A9A-4EEF-BDC4-2CB00E7893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18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600A34A-C793-4313-843D-AB01B6BE9A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7614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090" name="Group 2"/>
          <p:cNvGrpSpPr>
            <a:grpSpLocks/>
          </p:cNvGrpSpPr>
          <p:nvPr/>
        </p:nvGrpSpPr>
        <p:grpSpPr bwMode="auto">
          <a:xfrm>
            <a:off x="0" y="0"/>
            <a:ext cx="8915400" cy="6858000"/>
            <a:chOff x="0" y="0"/>
            <a:chExt cx="4800" cy="4320"/>
          </a:xfrm>
        </p:grpSpPr>
        <p:grpSp>
          <p:nvGrpSpPr>
            <p:cNvPr id="89091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89092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093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89094" name="Group 6"/>
            <p:cNvGrpSpPr>
              <a:grpSpLocks/>
            </p:cNvGrpSpPr>
            <p:nvPr/>
          </p:nvGrpSpPr>
          <p:grpSpPr bwMode="auto">
            <a:xfrm>
              <a:off x="144" y="1056"/>
              <a:ext cx="4656" cy="201"/>
              <a:chOff x="144" y="1056"/>
              <a:chExt cx="4656" cy="201"/>
            </a:xfrm>
          </p:grpSpPr>
          <p:sp>
            <p:nvSpPr>
              <p:cNvPr id="89095" name="AutoShape 7"/>
              <p:cNvSpPr>
                <a:spLocks noChangeArrowheads="1"/>
              </p:cNvSpPr>
              <p:nvPr/>
            </p:nvSpPr>
            <p:spPr bwMode="auto">
              <a:xfrm>
                <a:off x="384" y="1056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09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056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909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868680" y="762000"/>
            <a:ext cx="8275320" cy="828675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90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8680" y="2100262"/>
            <a:ext cx="8275320" cy="468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dirty="0" smtClean="0"/>
          </a:p>
          <a:p>
            <a:r>
              <a:rPr lang="en-US" altLang="en-US" dirty="0" err="1" smtClean="0"/>
              <a:t>Jn</a:t>
            </a:r>
            <a:r>
              <a:rPr lang="en-US" altLang="en-US" dirty="0" smtClean="0"/>
              <a:t> 9:1-34</a:t>
            </a:r>
            <a:endParaRPr lang="en-US" altLang="en-US" dirty="0"/>
          </a:p>
        </p:txBody>
      </p:sp>
      <p:sp>
        <p:nvSpPr>
          <p:cNvPr id="4098" name="AutoShap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dirty="0" smtClean="0"/>
              <a:t>What the Blind Man Saw	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the Blind Man Saw	</a:t>
            </a:r>
            <a:endParaRPr lang="en-US" alt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Blind Man; </a:t>
            </a:r>
            <a:r>
              <a:rPr lang="en-US" altLang="en-US" dirty="0" err="1" smtClean="0"/>
              <a:t>Jn</a:t>
            </a:r>
            <a:r>
              <a:rPr lang="en-US" altLang="en-US" dirty="0" smtClean="0"/>
              <a:t> 9:7-17, 24-38</a:t>
            </a:r>
          </a:p>
          <a:p>
            <a:pPr lvl="1"/>
            <a:r>
              <a:rPr lang="en-US" altLang="en-US" dirty="0" smtClean="0"/>
              <a:t>Believed and Obeyed</a:t>
            </a:r>
          </a:p>
          <a:p>
            <a:pPr lvl="2"/>
            <a:r>
              <a:rPr lang="en-US" altLang="en-US" dirty="0" smtClean="0"/>
              <a:t>Performed exactly what Jesus instructed</a:t>
            </a:r>
          </a:p>
          <a:p>
            <a:pPr lvl="2"/>
            <a:r>
              <a:rPr lang="en-US" altLang="en-US" dirty="0" smtClean="0"/>
              <a:t>Spoke without reservation</a:t>
            </a:r>
          </a:p>
          <a:p>
            <a:pPr lvl="2"/>
            <a:r>
              <a:rPr lang="en-US" altLang="en-US" dirty="0" smtClean="0"/>
              <a:t>Confessed Jesus</a:t>
            </a:r>
          </a:p>
          <a:p>
            <a:pPr lvl="2"/>
            <a:r>
              <a:rPr lang="en-US" altLang="en-US" dirty="0" smtClean="0"/>
              <a:t>Did not fear Man</a:t>
            </a:r>
          </a:p>
          <a:p>
            <a:pPr lvl="3"/>
            <a:r>
              <a:rPr lang="en-US" altLang="en-US" dirty="0" err="1" smtClean="0"/>
              <a:t>Jn</a:t>
            </a:r>
            <a:r>
              <a:rPr lang="en-US" altLang="en-US" dirty="0" smtClean="0"/>
              <a:t> 9:30-34</a:t>
            </a:r>
          </a:p>
        </p:txBody>
      </p:sp>
    </p:spTree>
    <p:extLst>
      <p:ext uri="{BB962C8B-B14F-4D97-AF65-F5344CB8AC3E}">
        <p14:creationId xmlns:p14="http://schemas.microsoft.com/office/powerpoint/2010/main" val="2287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the Blind Man Saw	</a:t>
            </a:r>
            <a:endParaRPr lang="en-US" alt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Blind Man; </a:t>
            </a:r>
            <a:r>
              <a:rPr lang="en-US" altLang="en-US" dirty="0" err="1" smtClean="0"/>
              <a:t>Jn</a:t>
            </a:r>
            <a:r>
              <a:rPr lang="en-US" altLang="en-US" dirty="0" smtClean="0"/>
              <a:t> 9:7-17, 24-38</a:t>
            </a:r>
          </a:p>
          <a:p>
            <a:pPr lvl="1"/>
            <a:r>
              <a:rPr lang="en-US" altLang="en-US" dirty="0" smtClean="0"/>
              <a:t>Believed and Obeyed</a:t>
            </a:r>
          </a:p>
          <a:p>
            <a:pPr lvl="2"/>
            <a:r>
              <a:rPr lang="en-US" altLang="en-US" dirty="0" smtClean="0"/>
              <a:t>Performed exactly what Jesus instructed</a:t>
            </a:r>
          </a:p>
          <a:p>
            <a:pPr lvl="2"/>
            <a:r>
              <a:rPr lang="en-US" altLang="en-US" dirty="0" smtClean="0"/>
              <a:t>Spoke without reservation</a:t>
            </a:r>
          </a:p>
          <a:p>
            <a:pPr lvl="2"/>
            <a:r>
              <a:rPr lang="en-US" altLang="en-US" dirty="0" smtClean="0"/>
              <a:t>Confessed Jesus</a:t>
            </a:r>
          </a:p>
          <a:p>
            <a:pPr lvl="2"/>
            <a:r>
              <a:rPr lang="en-US" altLang="en-US" dirty="0" smtClean="0"/>
              <a:t>Did not fear Man</a:t>
            </a:r>
          </a:p>
          <a:p>
            <a:pPr lvl="2"/>
            <a:r>
              <a:rPr lang="en-US" altLang="en-US" dirty="0" smtClean="0"/>
              <a:t>Persecuted for Christ, </a:t>
            </a:r>
            <a:r>
              <a:rPr lang="en-US" altLang="en-US" dirty="0" err="1" smtClean="0"/>
              <a:t>Jn</a:t>
            </a:r>
            <a:r>
              <a:rPr lang="en-US" altLang="en-US" dirty="0" smtClean="0"/>
              <a:t> 9:34-35</a:t>
            </a:r>
          </a:p>
        </p:txBody>
      </p:sp>
    </p:spTree>
    <p:extLst>
      <p:ext uri="{BB962C8B-B14F-4D97-AF65-F5344CB8AC3E}">
        <p14:creationId xmlns:p14="http://schemas.microsoft.com/office/powerpoint/2010/main" val="259651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What </a:t>
            </a:r>
            <a:r>
              <a:rPr lang="en-US" altLang="en-US" sz="4000"/>
              <a:t>the</a:t>
            </a:r>
            <a:r>
              <a:rPr lang="en-US" altLang="en-US"/>
              <a:t> Blind Man Saw	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362200"/>
            <a:ext cx="8153400" cy="685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b="1"/>
              <a:t>Lessons</a:t>
            </a:r>
            <a:endParaRPr lang="en-US" altLang="en-US" sz="2400" b="1"/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990600" y="30480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SzPct val="80000"/>
              <a:buNone/>
            </a:pPr>
            <a:r>
              <a:rPr lang="en-US" altLang="en-US" sz="2200" dirty="0" smtClean="0"/>
              <a:t>Christ was from God		       Religious Authorities were not</a:t>
            </a:r>
          </a:p>
          <a:p>
            <a:pPr eaLnBrk="1" hangingPunct="1">
              <a:buSzPct val="80000"/>
              <a:buFontTx/>
              <a:buNone/>
            </a:pPr>
            <a:endParaRPr lang="en-US" altLang="en-US" sz="2200" dirty="0"/>
          </a:p>
        </p:txBody>
      </p:sp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990600" y="35814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SzPct val="80000"/>
              <a:buFontTx/>
              <a:buNone/>
            </a:pPr>
            <a:r>
              <a:rPr lang="en-US" altLang="en-US" sz="2200" dirty="0"/>
              <a:t>Consequences of Confession	       Far Worse if Deny</a:t>
            </a:r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990600" y="41148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SzPct val="80000"/>
              <a:buFontTx/>
              <a:buNone/>
            </a:pPr>
            <a:r>
              <a:rPr lang="en-US" altLang="en-US" sz="2200" dirty="0"/>
              <a:t>Humility gave Sight		       Pride </a:t>
            </a:r>
            <a:r>
              <a:rPr lang="en-US" altLang="en-US" sz="2200" dirty="0" smtClean="0"/>
              <a:t>&amp; loyalties Blinded</a:t>
            </a:r>
            <a:endParaRPr lang="en-US" altLang="en-US" sz="2200" dirty="0"/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990600" y="47244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SzPct val="80000"/>
              <a:buFontTx/>
              <a:buNone/>
            </a:pPr>
            <a:r>
              <a:rPr lang="en-US" altLang="en-US" sz="2200" dirty="0"/>
              <a:t>Human Traditions distorted 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0" grpId="0"/>
      <p:bldP spid="108551" grpId="0"/>
      <p:bldP spid="1085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the Blind Man Saw	</a:t>
            </a:r>
            <a:endParaRPr lang="en-US" alt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Pharisees; Jn 9:13-18, 24-34</a:t>
            </a:r>
          </a:p>
          <a:p>
            <a:pPr lvl="1"/>
            <a:r>
              <a:rPr lang="en-US" altLang="en-US" smtClean="0"/>
              <a:t>Blind</a:t>
            </a:r>
          </a:p>
          <a:p>
            <a:pPr lvl="2"/>
            <a:r>
              <a:rPr lang="en-US" altLang="en-US" smtClean="0"/>
              <a:t>Doubted Miracle was Performed</a:t>
            </a:r>
          </a:p>
          <a:p>
            <a:pPr lvl="3"/>
            <a:r>
              <a:rPr lang="en-US" altLang="en-US" smtClean="0"/>
              <a:t>Jn 9:16, 18, 32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the Blind Man Saw	</a:t>
            </a:r>
            <a:endParaRPr lang="en-US" alt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Pharisees; Jn 9:13-18, 24-34</a:t>
            </a:r>
          </a:p>
          <a:p>
            <a:pPr lvl="1"/>
            <a:r>
              <a:rPr lang="en-US" altLang="en-US" smtClean="0"/>
              <a:t>Blind</a:t>
            </a:r>
          </a:p>
          <a:p>
            <a:pPr lvl="2"/>
            <a:r>
              <a:rPr lang="en-US" altLang="en-US" smtClean="0"/>
              <a:t>Doubted Miracle was Performed</a:t>
            </a:r>
          </a:p>
          <a:p>
            <a:pPr lvl="2"/>
            <a:r>
              <a:rPr lang="en-US" altLang="en-US" smtClean="0"/>
              <a:t>Did not believe Jesus was from God</a:t>
            </a:r>
          </a:p>
          <a:p>
            <a:pPr lvl="3"/>
            <a:r>
              <a:rPr lang="en-US" altLang="en-US" smtClean="0"/>
              <a:t>Jn 9:14, 16, 24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the Blind Man Saw	</a:t>
            </a:r>
            <a:endParaRPr lang="en-US" alt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Pharisees; Jn 9:13-18, 24-34</a:t>
            </a:r>
          </a:p>
          <a:p>
            <a:pPr lvl="1"/>
            <a:r>
              <a:rPr lang="en-US" altLang="en-US" smtClean="0"/>
              <a:t>Blind</a:t>
            </a:r>
          </a:p>
          <a:p>
            <a:pPr lvl="2"/>
            <a:r>
              <a:rPr lang="en-US" altLang="en-US" smtClean="0"/>
              <a:t>Doubted Miracle was Performed</a:t>
            </a:r>
          </a:p>
          <a:p>
            <a:pPr lvl="2"/>
            <a:r>
              <a:rPr lang="en-US" altLang="en-US" smtClean="0"/>
              <a:t>Did not believe Jesus was from God</a:t>
            </a:r>
          </a:p>
          <a:p>
            <a:pPr lvl="1"/>
            <a:r>
              <a:rPr lang="en-US" altLang="en-US" smtClean="0"/>
              <a:t>Insulted by Blind Man</a:t>
            </a:r>
          </a:p>
          <a:p>
            <a:pPr lvl="2"/>
            <a:r>
              <a:rPr lang="en-US" altLang="en-US" smtClean="0"/>
              <a:t>Jn 9:30-34</a:t>
            </a:r>
          </a:p>
          <a:p>
            <a:pPr lvl="3"/>
            <a:endParaRPr lang="en-US" altLang="en-US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790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the Blind Man Saw	</a:t>
            </a:r>
            <a:endParaRPr lang="en-US" alt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Pharisees; </a:t>
            </a:r>
            <a:r>
              <a:rPr lang="en-US" altLang="en-US" dirty="0" err="1" smtClean="0"/>
              <a:t>Jn</a:t>
            </a:r>
            <a:r>
              <a:rPr lang="en-US" altLang="en-US" dirty="0" smtClean="0"/>
              <a:t> 9:13-18, 24-34</a:t>
            </a:r>
          </a:p>
          <a:p>
            <a:pPr lvl="1"/>
            <a:r>
              <a:rPr lang="en-US" altLang="en-US" dirty="0" smtClean="0"/>
              <a:t>Blind</a:t>
            </a:r>
          </a:p>
          <a:p>
            <a:pPr lvl="2"/>
            <a:r>
              <a:rPr lang="en-US" altLang="en-US" dirty="0" smtClean="0"/>
              <a:t>Doubted Miracle was Performed</a:t>
            </a:r>
          </a:p>
          <a:p>
            <a:pPr lvl="2"/>
            <a:r>
              <a:rPr lang="en-US" altLang="en-US" dirty="0" smtClean="0"/>
              <a:t>Did not believe Jesus was from God</a:t>
            </a:r>
          </a:p>
          <a:p>
            <a:pPr lvl="1"/>
            <a:r>
              <a:rPr lang="en-US" altLang="en-US" dirty="0" smtClean="0"/>
              <a:t>Insulted by Blind Man</a:t>
            </a:r>
          </a:p>
          <a:p>
            <a:pPr lvl="1"/>
            <a:r>
              <a:rPr lang="en-US" altLang="en-US" dirty="0" smtClean="0"/>
              <a:t>Deliberate and Combative</a:t>
            </a:r>
          </a:p>
          <a:p>
            <a:pPr lvl="2"/>
            <a:r>
              <a:rPr lang="en-US" altLang="en-US" dirty="0" err="1" smtClean="0"/>
              <a:t>Jn</a:t>
            </a:r>
            <a:r>
              <a:rPr lang="en-US" altLang="en-US" dirty="0" smtClean="0"/>
              <a:t> 9:20-23, 34</a:t>
            </a:r>
          </a:p>
          <a:p>
            <a:pPr lvl="2"/>
            <a:r>
              <a:rPr lang="en-US" altLang="en-US" dirty="0" err="1" smtClean="0"/>
              <a:t>Jn</a:t>
            </a:r>
            <a:r>
              <a:rPr lang="en-US" altLang="en-US" dirty="0" smtClean="0"/>
              <a:t> 12:42-43</a:t>
            </a:r>
          </a:p>
          <a:p>
            <a:pPr lvl="3"/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605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the Blind Man Saw	</a:t>
            </a:r>
            <a:endParaRPr lang="en-US" alt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Parents; </a:t>
            </a:r>
            <a:r>
              <a:rPr lang="en-US" altLang="en-US" dirty="0" err="1" smtClean="0"/>
              <a:t>Jn</a:t>
            </a:r>
            <a:r>
              <a:rPr lang="en-US" altLang="en-US" dirty="0" smtClean="0"/>
              <a:t> 9:18-23</a:t>
            </a:r>
          </a:p>
          <a:p>
            <a:pPr lvl="1"/>
            <a:r>
              <a:rPr lang="en-US" altLang="en-US" dirty="0" smtClean="0"/>
              <a:t>Stayed Neutral, </a:t>
            </a:r>
            <a:r>
              <a:rPr lang="en-US" altLang="en-US" dirty="0" err="1" smtClean="0"/>
              <a:t>Jn</a:t>
            </a:r>
            <a:r>
              <a:rPr lang="en-US" altLang="en-US" dirty="0" smtClean="0"/>
              <a:t> 9:22-23</a:t>
            </a:r>
          </a:p>
          <a:p>
            <a:pPr lvl="2"/>
            <a:r>
              <a:rPr lang="en-US" altLang="en-US" dirty="0" smtClean="0"/>
              <a:t>Mt 10:32-33</a:t>
            </a:r>
          </a:p>
          <a:p>
            <a:pPr lvl="2"/>
            <a:r>
              <a:rPr lang="en-US" altLang="en-US" dirty="0" smtClean="0"/>
              <a:t>Mt 12:30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the Blind Man Saw	</a:t>
            </a:r>
            <a:endParaRPr lang="en-US" alt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Blind Man; </a:t>
            </a:r>
            <a:r>
              <a:rPr lang="en-US" altLang="en-US" dirty="0" err="1" smtClean="0"/>
              <a:t>Jn</a:t>
            </a:r>
            <a:r>
              <a:rPr lang="en-US" altLang="en-US" dirty="0" smtClean="0"/>
              <a:t> 9:7-17, 24-38</a:t>
            </a:r>
          </a:p>
          <a:p>
            <a:pPr lvl="1"/>
            <a:r>
              <a:rPr lang="en-US" altLang="en-US" dirty="0" smtClean="0"/>
              <a:t>Believed and Obeyed</a:t>
            </a:r>
          </a:p>
          <a:p>
            <a:pPr lvl="2"/>
            <a:r>
              <a:rPr lang="en-US" altLang="en-US" dirty="0" smtClean="0"/>
              <a:t>Performed exactly what Jesus instructed</a:t>
            </a:r>
          </a:p>
          <a:p>
            <a:pPr lvl="3"/>
            <a:r>
              <a:rPr lang="en-US" altLang="en-US" dirty="0" err="1" smtClean="0"/>
              <a:t>Jn</a:t>
            </a:r>
            <a:r>
              <a:rPr lang="en-US" altLang="en-US" dirty="0" smtClean="0"/>
              <a:t> 9:7, 11, 17, 33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the Blind Man Saw	</a:t>
            </a:r>
            <a:endParaRPr lang="en-US" alt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Blind Man; </a:t>
            </a:r>
            <a:r>
              <a:rPr lang="en-US" altLang="en-US" dirty="0" err="1" smtClean="0"/>
              <a:t>Jn</a:t>
            </a:r>
            <a:r>
              <a:rPr lang="en-US" altLang="en-US" dirty="0" smtClean="0"/>
              <a:t> 9:7-17, 24-38</a:t>
            </a:r>
          </a:p>
          <a:p>
            <a:pPr lvl="1"/>
            <a:r>
              <a:rPr lang="en-US" altLang="en-US" dirty="0" smtClean="0"/>
              <a:t>Believed and Obeyed</a:t>
            </a:r>
          </a:p>
          <a:p>
            <a:pPr lvl="2"/>
            <a:r>
              <a:rPr lang="en-US" altLang="en-US" dirty="0" smtClean="0"/>
              <a:t>Performed exactly what Jesus instructed</a:t>
            </a:r>
          </a:p>
          <a:p>
            <a:pPr lvl="2"/>
            <a:r>
              <a:rPr lang="en-US" altLang="en-US" dirty="0" smtClean="0"/>
              <a:t>Spoke without reservation</a:t>
            </a:r>
          </a:p>
          <a:p>
            <a:pPr lvl="3"/>
            <a:r>
              <a:rPr lang="en-US" altLang="en-US" dirty="0" err="1" smtClean="0"/>
              <a:t>Jn</a:t>
            </a:r>
            <a:r>
              <a:rPr lang="en-US" altLang="en-US" dirty="0" smtClean="0"/>
              <a:t> 9:8-9, 11, 15, 17, 24-38</a:t>
            </a:r>
          </a:p>
          <a:p>
            <a:pPr lvl="2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941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the Blind Man Saw	</a:t>
            </a:r>
            <a:endParaRPr lang="en-US" alt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Blind Man; </a:t>
            </a:r>
            <a:r>
              <a:rPr lang="en-US" altLang="en-US" dirty="0" err="1" smtClean="0"/>
              <a:t>Jn</a:t>
            </a:r>
            <a:r>
              <a:rPr lang="en-US" altLang="en-US" dirty="0" smtClean="0"/>
              <a:t> 9:7-17, 24-38</a:t>
            </a:r>
          </a:p>
          <a:p>
            <a:pPr lvl="1"/>
            <a:r>
              <a:rPr lang="en-US" altLang="en-US" dirty="0" smtClean="0"/>
              <a:t>Believed and Obeyed</a:t>
            </a:r>
          </a:p>
          <a:p>
            <a:pPr lvl="2"/>
            <a:r>
              <a:rPr lang="en-US" altLang="en-US" dirty="0" smtClean="0"/>
              <a:t>Performed exactly what Jesus instructed</a:t>
            </a:r>
          </a:p>
          <a:p>
            <a:pPr lvl="2"/>
            <a:r>
              <a:rPr lang="en-US" altLang="en-US" dirty="0" smtClean="0"/>
              <a:t>Spoke without reservation</a:t>
            </a:r>
          </a:p>
          <a:p>
            <a:pPr lvl="2"/>
            <a:r>
              <a:rPr lang="en-US" altLang="en-US" dirty="0" smtClean="0"/>
              <a:t>Confessed Jesus</a:t>
            </a:r>
          </a:p>
          <a:p>
            <a:pPr lvl="3"/>
            <a:r>
              <a:rPr lang="en-US" altLang="en-US" dirty="0" err="1" smtClean="0"/>
              <a:t>Jn</a:t>
            </a:r>
            <a:r>
              <a:rPr lang="en-US" altLang="en-US" dirty="0" smtClean="0"/>
              <a:t> 9:17, 35-38</a:t>
            </a:r>
          </a:p>
        </p:txBody>
      </p:sp>
    </p:spTree>
    <p:extLst>
      <p:ext uri="{BB962C8B-B14F-4D97-AF65-F5344CB8AC3E}">
        <p14:creationId xmlns:p14="http://schemas.microsoft.com/office/powerpoint/2010/main" val="14107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392</TotalTime>
  <Words>317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Times New Roman</vt:lpstr>
      <vt:lpstr>Wingdings</vt:lpstr>
      <vt:lpstr>Capsules</vt:lpstr>
      <vt:lpstr>What the Blind Man Saw </vt:lpstr>
      <vt:lpstr>What the Blind Man Saw </vt:lpstr>
      <vt:lpstr>What the Blind Man Saw </vt:lpstr>
      <vt:lpstr>What the Blind Man Saw </vt:lpstr>
      <vt:lpstr>What the Blind Man Saw </vt:lpstr>
      <vt:lpstr>What the Blind Man Saw </vt:lpstr>
      <vt:lpstr>What the Blind Man Saw </vt:lpstr>
      <vt:lpstr>What the Blind Man Saw </vt:lpstr>
      <vt:lpstr>What the Blind Man Saw </vt:lpstr>
      <vt:lpstr>What the Blind Man Saw </vt:lpstr>
      <vt:lpstr>What the Blind Man Saw </vt:lpstr>
      <vt:lpstr>What the Blind Man Saw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Ross Ward</dc:creator>
  <cp:lastModifiedBy>rdward</cp:lastModifiedBy>
  <cp:revision>45</cp:revision>
  <dcterms:created xsi:type="dcterms:W3CDTF">2009-06-26T15:55:28Z</dcterms:created>
  <dcterms:modified xsi:type="dcterms:W3CDTF">2017-07-09T14:54:34Z</dcterms:modified>
</cp:coreProperties>
</file>