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8" r:id="rId3"/>
    <p:sldId id="264" r:id="rId4"/>
    <p:sldId id="265" r:id="rId5"/>
    <p:sldId id="266" r:id="rId6"/>
    <p:sldId id="267" r:id="rId7"/>
    <p:sldId id="263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600"/>
    <a:srgbClr val="143F0A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057" autoAdjust="0"/>
  </p:normalViewPr>
  <p:slideViewPr>
    <p:cSldViewPr>
      <p:cViewPr varScale="1">
        <p:scale>
          <a:sx n="81" d="100"/>
          <a:sy n="81" d="100"/>
        </p:scale>
        <p:origin x="749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079BE-8664-4B4A-BE2A-6254F188A03C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AD443-F186-40AC-9DF9-2AECBEFF9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062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Define</a:t>
            </a:r>
            <a:r>
              <a:rPr lang="en-US" baseline="0" dirty="0" smtClean="0"/>
              <a:t> blessed </a:t>
            </a:r>
          </a:p>
          <a:p>
            <a:r>
              <a:rPr lang="en-US" baseline="0" dirty="0" smtClean="0"/>
              <a:t>Worldly sense</a:t>
            </a:r>
          </a:p>
          <a:p>
            <a:r>
              <a:rPr lang="en-US" baseline="0" dirty="0" smtClean="0"/>
              <a:t>Godly sense</a:t>
            </a:r>
          </a:p>
          <a:p>
            <a:endParaRPr lang="en-US" baseline="0" dirty="0" smtClean="0"/>
          </a:p>
          <a:p>
            <a:r>
              <a:rPr lang="en-US" baseline="0" dirty="0" smtClean="0"/>
              <a:t>Spiritual quality of joy, peace, contentment, that is independent of external influences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Job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AD443-F186-40AC-9DF9-2AECBEFF9C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15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Walk in counsel of wicked</a:t>
            </a:r>
          </a:p>
          <a:p>
            <a:r>
              <a:rPr lang="en-US" dirty="0" smtClean="0"/>
              <a:t>Live by their ways/by their standards by their advice</a:t>
            </a:r>
          </a:p>
          <a:p>
            <a:r>
              <a:rPr lang="en-US" dirty="0" smtClean="0"/>
              <a:t>II </a:t>
            </a:r>
            <a:r>
              <a:rPr lang="en-US" dirty="0" err="1" smtClean="0"/>
              <a:t>Cor</a:t>
            </a:r>
            <a:r>
              <a:rPr lang="en-US" dirty="0" smtClean="0"/>
              <a:t> 6 unequally</a:t>
            </a:r>
            <a:r>
              <a:rPr lang="en-US" baseline="0" dirty="0" smtClean="0"/>
              <a:t> yoked</a:t>
            </a:r>
          </a:p>
          <a:p>
            <a:endParaRPr lang="en-US" dirty="0" smtClean="0"/>
          </a:p>
          <a:p>
            <a:r>
              <a:rPr lang="en-US" dirty="0" smtClean="0"/>
              <a:t>Stand in way of sinners</a:t>
            </a:r>
          </a:p>
          <a:p>
            <a:r>
              <a:rPr lang="en-US" dirty="0" smtClean="0"/>
              <a:t>Passive</a:t>
            </a:r>
            <a:r>
              <a:rPr lang="en-US" baseline="0" dirty="0" smtClean="0"/>
              <a:t> participation </a:t>
            </a:r>
          </a:p>
          <a:p>
            <a:r>
              <a:rPr lang="en-US" baseline="0" dirty="0" smtClean="0"/>
              <a:t>Do not reprove, keep silence, go along with, laugh at jokes</a:t>
            </a:r>
          </a:p>
          <a:p>
            <a:r>
              <a:rPr lang="en-US" dirty="0" smtClean="0"/>
              <a:t>I </a:t>
            </a:r>
            <a:r>
              <a:rPr lang="en-US" dirty="0" err="1" smtClean="0"/>
              <a:t>Cor</a:t>
            </a:r>
            <a:r>
              <a:rPr lang="en-US" dirty="0" smtClean="0"/>
              <a:t> 15:33</a:t>
            </a:r>
          </a:p>
          <a:p>
            <a:r>
              <a:rPr lang="en-US" dirty="0" smtClean="0"/>
              <a:t>Rom 1</a:t>
            </a:r>
          </a:p>
          <a:p>
            <a:endParaRPr lang="en-US" dirty="0" smtClean="0"/>
          </a:p>
          <a:p>
            <a:r>
              <a:rPr lang="en-US" dirty="0" smtClean="0"/>
              <a:t>Sit in seat</a:t>
            </a:r>
            <a:r>
              <a:rPr lang="en-US" baseline="0" dirty="0" smtClean="0"/>
              <a:t> of scorners: mockers/scoffers</a:t>
            </a:r>
          </a:p>
          <a:p>
            <a:r>
              <a:rPr lang="en-US" baseline="0" dirty="0" smtClean="0"/>
              <a:t>Those that poke fun at Christian life style, purity, doing good, God’s ways, </a:t>
            </a:r>
          </a:p>
          <a:p>
            <a:r>
              <a:rPr lang="en-US" baseline="0" dirty="0" smtClean="0"/>
              <a:t>They think we are fools</a:t>
            </a:r>
          </a:p>
          <a:p>
            <a:endParaRPr lang="en-US" baseline="0" dirty="0" smtClean="0"/>
          </a:p>
          <a:p>
            <a:r>
              <a:rPr lang="en-US" baseline="0" dirty="0" smtClean="0"/>
              <a:t>Peter denial of Christ</a:t>
            </a:r>
          </a:p>
          <a:p>
            <a:r>
              <a:rPr lang="en-US" baseline="0" dirty="0" smtClean="0"/>
              <a:t>Lot?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AD443-F186-40AC-9DF9-2AECBEFF9C4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60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937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143F0A"/>
          </a:solidFill>
        </p:spPr>
        <p:txBody>
          <a:bodyPr/>
          <a:lstStyle>
            <a:lvl1pPr>
              <a:defRPr sz="6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ound Diagonal Corner Rectangle 4"/>
          <p:cNvSpPr/>
          <p:nvPr userDrawn="1"/>
        </p:nvSpPr>
        <p:spPr>
          <a:xfrm>
            <a:off x="4038600" y="1676400"/>
            <a:ext cx="4876800" cy="4876799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114800" y="2057400"/>
            <a:ext cx="4953000" cy="4724400"/>
          </a:xfrm>
        </p:spPr>
        <p:txBody>
          <a:bodyPr/>
          <a:lstStyle>
            <a:lvl1pPr marL="461963" indent="-461963">
              <a:buFont typeface="Wingdings" panose="05000000000000000000" pitchFamily="2" charset="2"/>
              <a:buChar char="Ø"/>
              <a:defRPr sz="3200" b="1">
                <a:solidFill>
                  <a:srgbClr val="002600"/>
                </a:solidFill>
              </a:defRPr>
            </a:lvl1pPr>
            <a:lvl2pPr marL="796925" indent="-339725">
              <a:buFont typeface="Wingdings" panose="05000000000000000000" pitchFamily="2" charset="2"/>
              <a:buChar char="§"/>
              <a:defRPr sz="2800" b="1">
                <a:solidFill>
                  <a:srgbClr val="002600"/>
                </a:solidFill>
              </a:defRPr>
            </a:lvl2pPr>
            <a:lvl3pPr>
              <a:defRPr sz="2400" b="1">
                <a:solidFill>
                  <a:srgbClr val="002600"/>
                </a:solidFill>
              </a:defRPr>
            </a:lvl3pPr>
            <a:lvl4pPr>
              <a:defRPr sz="2000" b="1">
                <a:solidFill>
                  <a:srgbClr val="002600"/>
                </a:solidFill>
              </a:defRPr>
            </a:lvl4pPr>
            <a:lvl5pPr>
              <a:defRPr sz="2000" b="1">
                <a:solidFill>
                  <a:srgbClr val="00260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4" descr="IMG_3662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65" y="2362200"/>
            <a:ext cx="3772331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6145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93EC3-F045-4C22-93C0-13488425F06F}" type="datetimeFigureOut">
              <a:rPr lang="en-US"/>
              <a:pPr>
                <a:defRPr/>
              </a:pPr>
              <a:t>7/22/2017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31C7B-3525-4C7A-8F42-67A7AB3909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356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EE156-67CB-42F2-BD47-FE9E2199B955}" type="datetimeFigureOut">
              <a:rPr lang="en-US"/>
              <a:pPr>
                <a:defRPr/>
              </a:pPr>
              <a:t>7/22/2017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9C46C-5512-46D6-BC6D-9333B4E9E1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666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143F0A"/>
          </a:solidFill>
        </p:spPr>
        <p:txBody>
          <a:bodyPr/>
          <a:lstStyle>
            <a:lvl1pPr>
              <a:defRPr sz="6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116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9466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92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09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56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2934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 Diagonal Corner Rectangle 9"/>
          <p:cNvSpPr/>
          <p:nvPr userDrawn="1"/>
        </p:nvSpPr>
        <p:spPr>
          <a:xfrm>
            <a:off x="4038600" y="1676400"/>
            <a:ext cx="4876800" cy="4876799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0" y="1905000"/>
            <a:ext cx="4953000" cy="4876800"/>
          </a:xfrm>
        </p:spPr>
        <p:txBody>
          <a:bodyPr/>
          <a:lstStyle>
            <a:lvl1pPr marL="461963" indent="-461963">
              <a:buClr>
                <a:srgbClr val="002600"/>
              </a:buClr>
              <a:buFont typeface="Wingdings" panose="05000000000000000000" pitchFamily="2" charset="2"/>
              <a:buChar char="Ø"/>
              <a:defRPr sz="2800" b="1">
                <a:solidFill>
                  <a:srgbClr val="002600"/>
                </a:solidFill>
              </a:defRPr>
            </a:lvl1pPr>
            <a:lvl2pPr marL="796925" indent="-339725">
              <a:buClr>
                <a:srgbClr val="002600"/>
              </a:buClr>
              <a:buFont typeface="Wingdings" panose="05000000000000000000" pitchFamily="2" charset="2"/>
              <a:buChar char="§"/>
              <a:defRPr sz="2800">
                <a:solidFill>
                  <a:srgbClr val="002600"/>
                </a:solidFill>
              </a:defRPr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0" y="1905000"/>
            <a:ext cx="3780020" cy="4648198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143F0A"/>
          </a:solidFill>
        </p:spPr>
        <p:txBody>
          <a:bodyPr/>
          <a:lstStyle>
            <a:lvl1pPr>
              <a:defRPr sz="6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631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143F0A"/>
          </a:solidFill>
        </p:spPr>
        <p:txBody>
          <a:bodyPr/>
          <a:lstStyle>
            <a:lvl1pPr>
              <a:defRPr sz="6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ound Diagonal Corner Rectangle 4"/>
          <p:cNvSpPr/>
          <p:nvPr userDrawn="1"/>
        </p:nvSpPr>
        <p:spPr>
          <a:xfrm>
            <a:off x="4038600" y="1676400"/>
            <a:ext cx="4876800" cy="4876799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114800" y="1905000"/>
            <a:ext cx="4953000" cy="4876800"/>
          </a:xfrm>
        </p:spPr>
        <p:txBody>
          <a:bodyPr/>
          <a:lstStyle>
            <a:lvl1pPr marL="461963" indent="-461963">
              <a:buFont typeface="Wingdings" panose="05000000000000000000" pitchFamily="2" charset="2"/>
              <a:buChar char="Ø"/>
              <a:defRPr sz="3200" b="1">
                <a:solidFill>
                  <a:srgbClr val="002600"/>
                </a:solidFill>
              </a:defRPr>
            </a:lvl1pPr>
            <a:lvl2pPr marL="796925" indent="-339725">
              <a:buFont typeface="Wingdings" panose="05000000000000000000" pitchFamily="2" charset="2"/>
              <a:buChar char="§"/>
              <a:defRPr sz="2800" b="1">
                <a:solidFill>
                  <a:srgbClr val="002600"/>
                </a:solidFill>
              </a:defRPr>
            </a:lvl2pPr>
            <a:lvl3pPr>
              <a:defRPr sz="2400" b="1">
                <a:solidFill>
                  <a:srgbClr val="002600"/>
                </a:solidFill>
              </a:defRPr>
            </a:lvl3pPr>
            <a:lvl4pPr>
              <a:defRPr sz="2000" b="1">
                <a:solidFill>
                  <a:srgbClr val="002600"/>
                </a:solidFill>
              </a:defRPr>
            </a:lvl4pPr>
            <a:lvl5pPr>
              <a:defRPr sz="2000" b="1">
                <a:solidFill>
                  <a:srgbClr val="00260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5" descr="4671-tree-water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04800" y="2057400"/>
            <a:ext cx="3505201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1732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143F0A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62" r:id="rId10"/>
    <p:sldLayoutId id="2147483656" r:id="rId11"/>
    <p:sldLayoutId id="2147483657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66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461963" indent="-461963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3200" b="1" kern="1200">
          <a:solidFill>
            <a:srgbClr val="002600"/>
          </a:solidFill>
          <a:latin typeface="+mn-lt"/>
          <a:ea typeface="+mn-ea"/>
          <a:cs typeface="+mn-cs"/>
        </a:defRPr>
      </a:lvl1pPr>
      <a:lvl2pPr marL="796925" indent="-3397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b="1" kern="1200">
          <a:solidFill>
            <a:srgbClr val="0026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26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26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26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pic>
        <p:nvPicPr>
          <p:cNvPr id="2052" name="Picture 3" descr="Tree By Wat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0"/>
            <a:ext cx="91487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152400" y="152400"/>
            <a:ext cx="8001000" cy="1108075"/>
          </a:xfrm>
          <a:prstGeom prst="rect">
            <a:avLst/>
          </a:prstGeom>
          <a:solidFill>
            <a:srgbClr val="003300">
              <a:alpha val="7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6600" b="1">
                <a:solidFill>
                  <a:schemeClr val="bg1"/>
                </a:solidFill>
              </a:rPr>
              <a:t>The Blessed Life</a:t>
            </a:r>
          </a:p>
        </p:txBody>
      </p:sp>
      <p:sp>
        <p:nvSpPr>
          <p:cNvPr id="2054" name="TextBox 5"/>
          <p:cNvSpPr txBox="1">
            <a:spLocks noChangeArrowheads="1"/>
          </p:cNvSpPr>
          <p:nvPr/>
        </p:nvSpPr>
        <p:spPr bwMode="auto">
          <a:xfrm>
            <a:off x="5105400" y="1330325"/>
            <a:ext cx="3886200" cy="1108075"/>
          </a:xfrm>
          <a:prstGeom prst="rect">
            <a:avLst/>
          </a:prstGeom>
          <a:solidFill>
            <a:srgbClr val="003300">
              <a:alpha val="7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6600" b="1">
                <a:solidFill>
                  <a:schemeClr val="bg1"/>
                </a:solidFill>
              </a:rPr>
              <a:t>Psalm 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Diagonal Corner Rectangle 4"/>
          <p:cNvSpPr/>
          <p:nvPr/>
        </p:nvSpPr>
        <p:spPr>
          <a:xfrm>
            <a:off x="4038600" y="1676400"/>
            <a:ext cx="4876800" cy="5105400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0" y="1905000"/>
            <a:ext cx="3780020" cy="4648198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14800" y="1828800"/>
            <a:ext cx="5029200" cy="4953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Ps 1:1; Negatives </a:t>
            </a:r>
          </a:p>
          <a:p>
            <a:r>
              <a:rPr lang="en-US" dirty="0" smtClean="0"/>
              <a:t>Do Not</a:t>
            </a:r>
          </a:p>
          <a:p>
            <a:pPr lvl="1"/>
            <a:r>
              <a:rPr lang="en-US" dirty="0" smtClean="0"/>
              <a:t>Walk – in Council of Wicked</a:t>
            </a:r>
          </a:p>
          <a:p>
            <a:pPr lvl="1"/>
            <a:r>
              <a:rPr lang="en-US" dirty="0" smtClean="0"/>
              <a:t>Stand – in way of Sinners</a:t>
            </a:r>
          </a:p>
          <a:p>
            <a:pPr lvl="1"/>
            <a:r>
              <a:rPr lang="en-US" dirty="0" smtClean="0"/>
              <a:t>Sit – in Seat of Scorners</a:t>
            </a:r>
          </a:p>
          <a:p>
            <a:r>
              <a:rPr lang="en-US" dirty="0" smtClean="0"/>
              <a:t>I </a:t>
            </a:r>
            <a:r>
              <a:rPr lang="en-US" dirty="0" err="1" smtClean="0"/>
              <a:t>Cor</a:t>
            </a:r>
            <a:r>
              <a:rPr lang="en-US" dirty="0" smtClean="0"/>
              <a:t> 15:33, Evil Companions</a:t>
            </a:r>
          </a:p>
          <a:p>
            <a:r>
              <a:rPr lang="en-US" dirty="0" smtClean="0"/>
              <a:t>II </a:t>
            </a:r>
            <a:r>
              <a:rPr lang="en-US" dirty="0" err="1" smtClean="0"/>
              <a:t>Cor</a:t>
            </a:r>
            <a:r>
              <a:rPr lang="en-US" dirty="0" smtClean="0"/>
              <a:t> 6:12-17, Unequally Yoked </a:t>
            </a:r>
          </a:p>
          <a:p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Blessed </a:t>
            </a:r>
            <a:r>
              <a:rPr lang="en-US" dirty="0" smtClean="0"/>
              <a:t>Life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89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Blessed Life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Ps 1:2; Positives</a:t>
            </a:r>
          </a:p>
          <a:p>
            <a:r>
              <a:rPr lang="en-US" dirty="0" smtClean="0"/>
              <a:t>Do</a:t>
            </a:r>
          </a:p>
          <a:p>
            <a:pPr lvl="1"/>
            <a:r>
              <a:rPr lang="en-US" dirty="0" smtClean="0"/>
              <a:t>Attention to God’s Will</a:t>
            </a:r>
          </a:p>
          <a:p>
            <a:pPr lvl="1"/>
            <a:r>
              <a:rPr lang="en-US" dirty="0" smtClean="0"/>
              <a:t>Delight in it</a:t>
            </a:r>
          </a:p>
          <a:p>
            <a:pPr lvl="1"/>
            <a:r>
              <a:rPr lang="en-US" dirty="0" smtClean="0"/>
              <a:t>Meditate in 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Blessed </a:t>
            </a:r>
            <a:r>
              <a:rPr lang="en-US" dirty="0" smtClean="0"/>
              <a:t>Life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Ps 1:3; Condition of Righteous</a:t>
            </a:r>
          </a:p>
          <a:p>
            <a:r>
              <a:rPr lang="en-US" dirty="0" smtClean="0"/>
              <a:t>Tree planted by Rivers of Water</a:t>
            </a:r>
          </a:p>
          <a:p>
            <a:r>
              <a:rPr lang="en-US" dirty="0" smtClean="0"/>
              <a:t>Bears Fruit</a:t>
            </a:r>
          </a:p>
          <a:p>
            <a:r>
              <a:rPr lang="en-US" dirty="0" smtClean="0"/>
              <a:t>Leaf Does Not Wilt</a:t>
            </a:r>
          </a:p>
          <a:p>
            <a:r>
              <a:rPr lang="en-US" dirty="0" smtClean="0"/>
              <a:t>Shall Prosper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Blessed </a:t>
            </a:r>
            <a:r>
              <a:rPr lang="en-US" dirty="0" smtClean="0"/>
              <a:t>Life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dirty="0"/>
              <a:t>Ps 1:4-5; Condition of Ungodly</a:t>
            </a:r>
          </a:p>
          <a:p>
            <a:pPr marL="457200" indent="-457200">
              <a:defRPr/>
            </a:pPr>
            <a:r>
              <a:rPr lang="en-US" dirty="0"/>
              <a:t>Chaff in Wind</a:t>
            </a:r>
          </a:p>
          <a:p>
            <a:pPr marL="457200" indent="-457200">
              <a:defRPr/>
            </a:pPr>
            <a:r>
              <a:rPr lang="en-US" dirty="0"/>
              <a:t>Cannot Stand in Judgment</a:t>
            </a:r>
          </a:p>
          <a:p>
            <a:pPr marL="457200" indent="-457200">
              <a:defRPr/>
            </a:pPr>
            <a:r>
              <a:rPr lang="en-US" dirty="0"/>
              <a:t>Will not Stand in Congregation of </a:t>
            </a:r>
            <a:r>
              <a:rPr lang="en-US" dirty="0" smtClean="0"/>
              <a:t>Righteous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The Blessed Life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Ps 1:6</a:t>
            </a:r>
          </a:p>
          <a:p>
            <a:r>
              <a:rPr lang="en-US" dirty="0" smtClean="0"/>
              <a:t>Lord knows the way of the Righteous</a:t>
            </a:r>
          </a:p>
          <a:p>
            <a:r>
              <a:rPr lang="en-US" dirty="0" smtClean="0"/>
              <a:t>The way of Ungodly will perish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 Diagonal Corner Rectangle 8"/>
          <p:cNvSpPr/>
          <p:nvPr/>
        </p:nvSpPr>
        <p:spPr>
          <a:xfrm>
            <a:off x="5410200" y="76200"/>
            <a:ext cx="3657600" cy="2849920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8194" name="Picture 4" descr="IMG_3662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2171" y="3078521"/>
            <a:ext cx="5071829" cy="3779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Box 6"/>
          <p:cNvSpPr txBox="1">
            <a:spLocks noChangeArrowheads="1"/>
          </p:cNvSpPr>
          <p:nvPr/>
        </p:nvSpPr>
        <p:spPr bwMode="auto">
          <a:xfrm>
            <a:off x="5334000" y="152400"/>
            <a:ext cx="3810000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5400" b="1" dirty="0">
                <a:latin typeface="+mn-lt"/>
              </a:rPr>
              <a:t>Which Life Are You Living?</a:t>
            </a:r>
          </a:p>
        </p:txBody>
      </p:sp>
      <p:sp>
        <p:nvSpPr>
          <p:cNvPr id="5" name="Round Diagonal Corner Rectangle 4"/>
          <p:cNvSpPr/>
          <p:nvPr/>
        </p:nvSpPr>
        <p:spPr>
          <a:xfrm>
            <a:off x="152400" y="4008080"/>
            <a:ext cx="3810000" cy="2773720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200" name="TextBox 1"/>
          <p:cNvSpPr txBox="1">
            <a:spLocks noChangeArrowheads="1"/>
          </p:cNvSpPr>
          <p:nvPr/>
        </p:nvSpPr>
        <p:spPr bwMode="auto">
          <a:xfrm>
            <a:off x="228600" y="4227255"/>
            <a:ext cx="38100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4000" b="1" dirty="0">
                <a:latin typeface="+mn-lt"/>
              </a:rPr>
              <a:t>Tree </a:t>
            </a:r>
            <a:r>
              <a:rPr lang="en-US" sz="4000" b="1" dirty="0" smtClean="0">
                <a:latin typeface="+mn-lt"/>
              </a:rPr>
              <a:t>planted </a:t>
            </a:r>
            <a:r>
              <a:rPr lang="en-US" sz="4000" b="1" dirty="0">
                <a:latin typeface="+mn-lt"/>
              </a:rPr>
              <a:t>by Water</a:t>
            </a:r>
          </a:p>
          <a:p>
            <a:pPr algn="ctr" eaLnBrk="1" hangingPunct="1"/>
            <a:r>
              <a:rPr lang="en-US" sz="4000" b="1" dirty="0">
                <a:latin typeface="+mn-lt"/>
              </a:rPr>
              <a:t>OR</a:t>
            </a:r>
          </a:p>
          <a:p>
            <a:pPr algn="ctr" eaLnBrk="1" hangingPunct="1"/>
            <a:r>
              <a:rPr lang="en-US" sz="4000" b="1" dirty="0">
                <a:latin typeface="+mn-lt"/>
              </a:rPr>
              <a:t>Chaff in </a:t>
            </a:r>
            <a:r>
              <a:rPr lang="en-US" sz="4000" b="1" dirty="0" smtClean="0">
                <a:latin typeface="+mn-lt"/>
              </a:rPr>
              <a:t>Wind</a:t>
            </a:r>
            <a:endParaRPr lang="en-US" sz="4000" b="1" dirty="0">
              <a:latin typeface="+mn-lt"/>
            </a:endParaRPr>
          </a:p>
        </p:txBody>
      </p:sp>
      <p:pic>
        <p:nvPicPr>
          <p:cNvPr id="8" name="Picture 3" descr="Tree By Wat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5082646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244</Words>
  <Application>Microsoft Office PowerPoint</Application>
  <PresentationFormat>On-screen Show (4:3)</PresentationFormat>
  <Paragraphs>60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PowerPoint Presentation</vt:lpstr>
      <vt:lpstr>The Blessed Life</vt:lpstr>
      <vt:lpstr>The Blessed Life</vt:lpstr>
      <vt:lpstr>The Blessed Life</vt:lpstr>
      <vt:lpstr>The Blessed Life</vt:lpstr>
      <vt:lpstr>The Blessed Life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Aaron Beard</dc:creator>
  <cp:lastModifiedBy>rdward</cp:lastModifiedBy>
  <cp:revision>60</cp:revision>
  <dcterms:created xsi:type="dcterms:W3CDTF">2008-05-11T21:05:29Z</dcterms:created>
  <dcterms:modified xsi:type="dcterms:W3CDTF">2017-07-22T22:54:09Z</dcterms:modified>
</cp:coreProperties>
</file>