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5"/>
  </p:notesMasterIdLst>
  <p:handoutMasterIdLst>
    <p:handoutMasterId r:id="rId16"/>
  </p:handoutMasterIdLst>
  <p:sldIdLst>
    <p:sldId id="283" r:id="rId2"/>
    <p:sldId id="305" r:id="rId3"/>
    <p:sldId id="285" r:id="rId4"/>
    <p:sldId id="289" r:id="rId5"/>
    <p:sldId id="306" r:id="rId6"/>
    <p:sldId id="308" r:id="rId7"/>
    <p:sldId id="307" r:id="rId8"/>
    <p:sldId id="303" r:id="rId9"/>
    <p:sldId id="304" r:id="rId10"/>
    <p:sldId id="286" r:id="rId11"/>
    <p:sldId id="287" r:id="rId12"/>
    <p:sldId id="297" r:id="rId13"/>
    <p:sldId id="299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571" autoAdjust="0"/>
  </p:normalViewPr>
  <p:slideViewPr>
    <p:cSldViewPr>
      <p:cViewPr varScale="1">
        <p:scale>
          <a:sx n="84" d="100"/>
          <a:sy n="84" d="100"/>
        </p:scale>
        <p:origin x="67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1447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2133601"/>
            <a:ext cx="8534400" cy="4724400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62200"/>
            <a:ext cx="7962900" cy="4191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31263"/>
            <a:ext cx="3886200" cy="4169537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2053207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318129"/>
            <a:ext cx="3810000" cy="40826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42900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37344"/>
            <a:ext cx="2891790" cy="3011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6022" y="-152400"/>
            <a:ext cx="611335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81000"/>
            <a:ext cx="4953000" cy="5410200"/>
          </a:xfrm>
          <a:prstGeom prst="rect">
            <a:avLst/>
          </a:prstGeom>
        </p:spPr>
        <p:txBody>
          <a:bodyPr/>
          <a:lstStyle>
            <a:lvl1pPr marL="514350" indent="-514350">
              <a:buFont typeface="Wingdings" panose="05000000000000000000" pitchFamily="2" charset="2"/>
              <a:buChar char="q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65382" cy="6841222"/>
          </a:xfrm>
          <a:prstGeom prst="rect">
            <a:avLst/>
          </a:prstGeom>
        </p:spPr>
      </p:pic>
      <p:sp>
        <p:nvSpPr>
          <p:cNvPr id="12" name="Round Diagonal Corner Rectangle 11"/>
          <p:cNvSpPr/>
          <p:nvPr userDrawn="1"/>
        </p:nvSpPr>
        <p:spPr>
          <a:xfrm>
            <a:off x="609600" y="0"/>
            <a:ext cx="8534400" cy="1867694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 19:7-14</a:t>
            </a:r>
          </a:p>
          <a:p>
            <a:r>
              <a:rPr lang="en-US" dirty="0" err="1" smtClean="0"/>
              <a:t>Jn</a:t>
            </a:r>
            <a:r>
              <a:rPr lang="en-US" dirty="0" smtClean="0"/>
              <a:t> 8:31-32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Bible Truth is Enduring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Pet 1:23-25, Being born again by the word of God that lives and abides forever</a:t>
            </a:r>
          </a:p>
          <a:p>
            <a:r>
              <a:rPr lang="en-US" dirty="0" smtClean="0"/>
              <a:t>Mt 24:35, Jesus proclaims his words will never pass away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8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37344"/>
            <a:ext cx="3048000" cy="3011056"/>
          </a:xfrm>
        </p:spPr>
        <p:txBody>
          <a:bodyPr>
            <a:normAutofit/>
          </a:bodyPr>
          <a:lstStyle/>
          <a:p>
            <a:r>
              <a:rPr lang="en-US" dirty="0" smtClean="0"/>
              <a:t>Strict Adherence is Commanded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28600"/>
            <a:ext cx="4724400" cy="5943600"/>
          </a:xfrm>
        </p:spPr>
        <p:txBody>
          <a:bodyPr/>
          <a:lstStyle/>
          <a:p>
            <a:r>
              <a:rPr lang="en-US" sz="3200" dirty="0" smtClean="0"/>
              <a:t>II Tim 2:15, be diligent to Rightly divide</a:t>
            </a:r>
          </a:p>
          <a:p>
            <a:r>
              <a:rPr lang="en-US" sz="3200" dirty="0" smtClean="0"/>
              <a:t>II </a:t>
            </a:r>
            <a:r>
              <a:rPr lang="en-US" sz="3200" dirty="0" err="1" smtClean="0"/>
              <a:t>Thes</a:t>
            </a:r>
            <a:r>
              <a:rPr lang="en-US" sz="3200" dirty="0" smtClean="0"/>
              <a:t> 3:6-7, 14-15, if one does not obey word</a:t>
            </a:r>
          </a:p>
          <a:p>
            <a:r>
              <a:rPr lang="en-US" sz="3200" dirty="0" err="1" smtClean="0"/>
              <a:t>Heb</a:t>
            </a:r>
            <a:r>
              <a:rPr lang="en-US" sz="3200" dirty="0" smtClean="0"/>
              <a:t> 2:1-2, give more earnest heed</a:t>
            </a:r>
          </a:p>
          <a:p>
            <a:r>
              <a:rPr lang="en-US" dirty="0"/>
              <a:t>II Tim 4:1-4, Some will not </a:t>
            </a:r>
            <a:r>
              <a:rPr lang="en-US" dirty="0" smtClean="0"/>
              <a:t>hear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4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Words Work For All Man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Judges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Jn</a:t>
            </a:r>
            <a:r>
              <a:rPr lang="en-US" dirty="0" smtClean="0"/>
              <a:t> 12:48, word will judge</a:t>
            </a:r>
          </a:p>
          <a:p>
            <a:r>
              <a:rPr lang="en-US" dirty="0" smtClean="0"/>
              <a:t> Rom 2:16, judge according to Paul’s teaching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6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Gods Wisdom revealed to Man</a:t>
            </a:r>
          </a:p>
          <a:p>
            <a:r>
              <a:rPr lang="en-US" dirty="0"/>
              <a:t>Is Complete</a:t>
            </a:r>
          </a:p>
          <a:p>
            <a:r>
              <a:rPr lang="en-US" dirty="0"/>
              <a:t>Is Sufficient</a:t>
            </a:r>
          </a:p>
          <a:p>
            <a:r>
              <a:rPr lang="en-US" dirty="0" smtClean="0"/>
              <a:t>Endures Forever</a:t>
            </a:r>
          </a:p>
          <a:p>
            <a:r>
              <a:rPr lang="en-US" dirty="0" smtClean="0"/>
              <a:t>Strict Adherence Commanded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Judges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in the Word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Inspired by God</a:t>
            </a:r>
          </a:p>
          <a:p>
            <a:r>
              <a:rPr lang="en-US" dirty="0" smtClean="0"/>
              <a:t>Word’s Work in Salvation</a:t>
            </a:r>
          </a:p>
          <a:p>
            <a:r>
              <a:rPr lang="en-US" dirty="0" smtClean="0"/>
              <a:t>Word’s Work in Christian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Revelation by God Required</a:t>
            </a:r>
          </a:p>
          <a:p>
            <a:r>
              <a:rPr lang="en-US" dirty="0" smtClean="0"/>
              <a:t>I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smtClean="0"/>
              <a:t>2:9-15, </a:t>
            </a:r>
            <a:r>
              <a:rPr lang="en-US" dirty="0"/>
              <a:t>Man cannot Know </a:t>
            </a:r>
            <a:endParaRPr lang="en-US" dirty="0" smtClean="0"/>
          </a:p>
          <a:p>
            <a:r>
              <a:rPr lang="en-US" dirty="0" err="1" smtClean="0"/>
              <a:t>Jer</a:t>
            </a:r>
            <a:r>
              <a:rPr lang="en-US" dirty="0" smtClean="0"/>
              <a:t> 10:23, Not within Man</a:t>
            </a:r>
          </a:p>
          <a:p>
            <a:r>
              <a:rPr lang="en-US" dirty="0" smtClean="0"/>
              <a:t>Isa 55:8-11, Achieves His Purpose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Bible is God’s Wisdom Revealed to Man</a:t>
            </a:r>
          </a:p>
        </p:txBody>
      </p:sp>
    </p:spTree>
    <p:extLst>
      <p:ext uri="{BB962C8B-B14F-4D97-AF65-F5344CB8AC3E}">
        <p14:creationId xmlns:p14="http://schemas.microsoft.com/office/powerpoint/2010/main" val="85501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Bible is God’s Wisdom Revealed to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Holy Spirit Revealed</a:t>
            </a:r>
          </a:p>
          <a:p>
            <a:r>
              <a:rPr lang="en-US" dirty="0"/>
              <a:t>I </a:t>
            </a:r>
            <a:r>
              <a:rPr lang="en-US" dirty="0" err="1"/>
              <a:t>Cor</a:t>
            </a:r>
            <a:r>
              <a:rPr lang="en-US" dirty="0"/>
              <a:t> 2:9-15, </a:t>
            </a:r>
            <a:r>
              <a:rPr lang="en-US" dirty="0" smtClean="0"/>
              <a:t>God Revealed unto Apostles by his Spirit</a:t>
            </a:r>
            <a:endParaRPr lang="en-US" dirty="0"/>
          </a:p>
          <a:p>
            <a:r>
              <a:rPr lang="en-US" sz="3200" dirty="0" smtClean="0"/>
              <a:t>II </a:t>
            </a:r>
            <a:r>
              <a:rPr lang="en-US" sz="3200" dirty="0" smtClean="0"/>
              <a:t>Pet 1:21, Old Testament Prophets</a:t>
            </a:r>
            <a:endParaRPr lang="en-US" dirty="0" smtClean="0"/>
          </a:p>
          <a:p>
            <a:r>
              <a:rPr lang="en-US" dirty="0" err="1"/>
              <a:t>Jn</a:t>
            </a:r>
            <a:r>
              <a:rPr lang="en-US" dirty="0"/>
              <a:t> 14:26, 15:26, 16:13 God sent </a:t>
            </a:r>
            <a:r>
              <a:rPr lang="en-US" dirty="0" smtClean="0"/>
              <a:t>Comforter </a:t>
            </a:r>
            <a:r>
              <a:rPr lang="en-US" dirty="0"/>
              <a:t>to Apostles </a:t>
            </a:r>
            <a:r>
              <a:rPr lang="en-US" dirty="0" smtClean="0"/>
              <a:t>to </a:t>
            </a:r>
            <a:r>
              <a:rPr lang="en-US" dirty="0" smtClean="0"/>
              <a:t>Reveal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1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Bible is God’s Wisdom Revealed to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Delivered by Apostles</a:t>
            </a:r>
          </a:p>
          <a:p>
            <a:r>
              <a:rPr lang="en-US" sz="2400" dirty="0" err="1" smtClean="0"/>
              <a:t>Jn</a:t>
            </a:r>
            <a:r>
              <a:rPr lang="en-US" sz="2400" dirty="0" smtClean="0"/>
              <a:t> </a:t>
            </a:r>
            <a:r>
              <a:rPr lang="en-US" sz="2400" dirty="0"/>
              <a:t>14:26, 15:26, 16:13 God sent Comforter to Apostles to </a:t>
            </a:r>
            <a:r>
              <a:rPr lang="en-US" sz="2400" dirty="0" smtClean="0"/>
              <a:t>Reveal</a:t>
            </a:r>
          </a:p>
          <a:p>
            <a:r>
              <a:rPr lang="en-US" sz="2400" dirty="0"/>
              <a:t>I </a:t>
            </a:r>
            <a:r>
              <a:rPr lang="en-US" sz="2400" dirty="0" err="1"/>
              <a:t>Cor</a:t>
            </a:r>
            <a:r>
              <a:rPr lang="en-US" sz="2400" dirty="0"/>
              <a:t> 2:9-15, God Revealed unto Apostles by his Spirit</a:t>
            </a:r>
          </a:p>
          <a:p>
            <a:r>
              <a:rPr lang="en-US" sz="2400" dirty="0" smtClean="0"/>
              <a:t>I </a:t>
            </a:r>
            <a:r>
              <a:rPr lang="en-US" sz="2400" dirty="0" err="1" smtClean="0"/>
              <a:t>Thes</a:t>
            </a:r>
            <a:r>
              <a:rPr lang="en-US" sz="2400" dirty="0" smtClean="0"/>
              <a:t> 2:13, </a:t>
            </a:r>
            <a:r>
              <a:rPr lang="en-US" sz="2400" dirty="0" smtClean="0"/>
              <a:t>They received </a:t>
            </a:r>
            <a:r>
              <a:rPr lang="en-US" sz="2400" dirty="0" smtClean="0"/>
              <a:t>as the Word of God</a:t>
            </a:r>
          </a:p>
          <a:p>
            <a:r>
              <a:rPr lang="en-US" sz="2400" dirty="0"/>
              <a:t>I </a:t>
            </a:r>
            <a:r>
              <a:rPr lang="en-US" sz="2400" dirty="0" err="1"/>
              <a:t>Cor</a:t>
            </a:r>
            <a:r>
              <a:rPr lang="en-US" sz="2400" dirty="0"/>
              <a:t> </a:t>
            </a:r>
            <a:r>
              <a:rPr lang="en-US" sz="2400" dirty="0" smtClean="0"/>
              <a:t>14:37, Paul’s instructions were the Commands of God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871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Bible is God’s Wisdom Revealed to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Confirmed by Holy Spirit</a:t>
            </a:r>
          </a:p>
          <a:p>
            <a:r>
              <a:rPr lang="en-US" dirty="0"/>
              <a:t>Mk </a:t>
            </a:r>
            <a:r>
              <a:rPr lang="en-US" dirty="0" smtClean="0"/>
              <a:t>16:15-18, These signs will follow</a:t>
            </a:r>
          </a:p>
          <a:p>
            <a:r>
              <a:rPr lang="en-US" dirty="0" err="1"/>
              <a:t>Heb</a:t>
            </a:r>
            <a:r>
              <a:rPr lang="en-US" dirty="0"/>
              <a:t> 2:3-4, signs, wonders, divers miracles, and gifts of the Holy Spirit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6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Bible is God’s Wisdom Revealed to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Revelation by God Required</a:t>
            </a:r>
          </a:p>
          <a:p>
            <a:r>
              <a:rPr lang="en-US" dirty="0" smtClean="0"/>
              <a:t>God sent Holy Spirit to Reveal it</a:t>
            </a:r>
          </a:p>
          <a:p>
            <a:r>
              <a:rPr lang="en-US" dirty="0" smtClean="0"/>
              <a:t>It was delivered to the Apostles </a:t>
            </a:r>
          </a:p>
          <a:p>
            <a:r>
              <a:rPr lang="en-US" dirty="0" smtClean="0"/>
              <a:t>Apostles work/words Confirmed by Holy Spirit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66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Bible Truth is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Tim 3:16-17, makes one Complete, Thoroughly Furnished unto all good works </a:t>
            </a:r>
          </a:p>
          <a:p>
            <a:r>
              <a:rPr lang="en-US" dirty="0" err="1" smtClean="0"/>
              <a:t>Jn</a:t>
            </a:r>
            <a:r>
              <a:rPr lang="en-US" dirty="0" smtClean="0"/>
              <a:t> 16:13, They would receive all truth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7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Bible Truth is 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Lk 16:27-31, If they will not hear Moses &amp; Prophets then…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0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2513</TotalTime>
  <Words>438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Franklin Gothic Book</vt:lpstr>
      <vt:lpstr>Times New Roman</vt:lpstr>
      <vt:lpstr>Wingdings</vt:lpstr>
      <vt:lpstr>Crop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166</cp:revision>
  <dcterms:created xsi:type="dcterms:W3CDTF">1998-07-07T15:18:40Z</dcterms:created>
  <dcterms:modified xsi:type="dcterms:W3CDTF">2017-07-16T13:56:52Z</dcterms:modified>
</cp:coreProperties>
</file>