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83" r:id="rId2"/>
    <p:sldId id="288" r:id="rId3"/>
    <p:sldId id="286" r:id="rId4"/>
    <p:sldId id="289" r:id="rId5"/>
    <p:sldId id="296" r:id="rId6"/>
    <p:sldId id="290" r:id="rId7"/>
    <p:sldId id="292" r:id="rId8"/>
    <p:sldId id="291" r:id="rId9"/>
    <p:sldId id="293" r:id="rId10"/>
    <p:sldId id="294" r:id="rId11"/>
    <p:sldId id="295" r:id="rId1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571" autoAdjust="0"/>
  </p:normalViewPr>
  <p:slideViewPr>
    <p:cSldViewPr>
      <p:cViewPr varScale="1">
        <p:scale>
          <a:sx n="84" d="100"/>
          <a:sy n="84" d="100"/>
        </p:scale>
        <p:origin x="13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40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51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590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51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66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836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93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9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371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8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3FDDB03-115D-4486-98B9-82E6848BFD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EC10-1FE2-4246-9245-0316FF49F2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6730CDC-2A6B-4AC8-9E8C-AB9F325CB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824C2D0-6A5B-48FD-B2BA-66FE89A822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06517"/>
            <a:ext cx="8503920" cy="459253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36AE91-B706-4884-882C-2F2BBEA63D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8B5B-B94D-42AF-981E-2E05889D5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6A6AFAD-4D97-4FB0-A8BB-72B8B26600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5236CB-BDAA-4F2D-A4D4-35ED1CDCF8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7376E3-FF26-402C-BF1B-5C146B2CB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5D0CFE-A6DB-444F-9D60-CE8FAC8DA4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389B205-1C4D-473E-B48B-250FA3C9F7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59F240-A585-48D8-A03C-5386ECAB79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  <a:endParaRPr lang="en-US" sz="4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5720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en-US" dirty="0">
              <a:latin typeface="Calibri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458200" cy="45720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Jesus Was Baptized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Jesus Commanded Baptism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Apostles Carried out this Command Throughout Acts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Through the act of Baptism we receive Remission of Sins</a:t>
            </a:r>
          </a:p>
        </p:txBody>
      </p:sp>
    </p:spTree>
    <p:extLst>
      <p:ext uri="{BB962C8B-B14F-4D97-AF65-F5344CB8AC3E}">
        <p14:creationId xmlns:p14="http://schemas.microsoft.com/office/powerpoint/2010/main" val="220768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01752" y="1371600"/>
            <a:ext cx="4117848" cy="4681728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3600" b="1" dirty="0" smtClean="0">
                <a:latin typeface="Calibri" pitchFamily="34" charset="0"/>
              </a:rPr>
              <a:t>Terms Used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Cleanses us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>
                <a:latin typeface="Calibri" pitchFamily="34" charset="0"/>
              </a:rPr>
              <a:t>Washing of Regeneration </a:t>
            </a:r>
            <a:endParaRPr lang="en-US" sz="3600" b="1" dirty="0" smtClean="0">
              <a:latin typeface="Calibri" pitchFamily="34" charset="0"/>
            </a:endParaRP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Washes </a:t>
            </a:r>
            <a:r>
              <a:rPr lang="en-US" sz="3600" b="1" dirty="0">
                <a:latin typeface="Calibri" pitchFamily="34" charset="0"/>
              </a:rPr>
              <a:t>away Sins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Burial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800600" y="2057400"/>
            <a:ext cx="4038600" cy="3995928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New </a:t>
            </a:r>
            <a:r>
              <a:rPr lang="en-US" sz="3600" b="1" dirty="0">
                <a:latin typeface="Calibri" pitchFamily="34" charset="0"/>
              </a:rPr>
              <a:t>Birth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Born </a:t>
            </a:r>
            <a:r>
              <a:rPr lang="en-US" sz="3600" b="1" dirty="0">
                <a:latin typeface="Calibri" pitchFamily="34" charset="0"/>
              </a:rPr>
              <a:t>Again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Recreation</a:t>
            </a:r>
            <a:endParaRPr lang="en-US" sz="3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1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458200" cy="45720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Jesus was Baptized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100" b="1" dirty="0" smtClean="0">
                <a:latin typeface="Calibri" pitchFamily="34" charset="0"/>
              </a:rPr>
              <a:t>Mt 3:15, Baptism of Jesus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Disciples were Baptized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100" b="1" dirty="0" smtClean="0">
                <a:latin typeface="Calibri" pitchFamily="34" charset="0"/>
              </a:rPr>
              <a:t>Lk 7:29-30, Counsel of God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Jesus Commanded Baptism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100" b="1" dirty="0" smtClean="0">
                <a:latin typeface="Calibri" pitchFamily="34" charset="0"/>
              </a:rPr>
              <a:t>Mt 28:18-20, Final Command to Apostles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100" b="1" dirty="0" smtClean="0">
                <a:latin typeface="Calibri" pitchFamily="34" charset="0"/>
              </a:rPr>
              <a:t>Mk </a:t>
            </a:r>
            <a:r>
              <a:rPr lang="en-US" sz="3100" b="1" dirty="0">
                <a:latin typeface="Calibri" pitchFamily="34" charset="0"/>
              </a:rPr>
              <a:t>16:15-16, Final Command to Apostles</a:t>
            </a:r>
            <a:endParaRPr lang="en-US" sz="3100" b="1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n-US" sz="3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95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458200" cy="45720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en-US" sz="3600" dirty="0" smtClean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Apostles Obeyed Jesus’ Command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Acts 2, Day of Pentecost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Acts 8:35-39, Ethiopian Eunuch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Acts 10:47-18, Cornelius 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Acts 22:16, Saul of Tarsus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err="1" smtClean="0">
                <a:latin typeface="Calibri" pitchFamily="34" charset="0"/>
              </a:rPr>
              <a:t>Heb</a:t>
            </a:r>
            <a:r>
              <a:rPr lang="en-US" sz="3600" b="1" dirty="0" smtClean="0">
                <a:latin typeface="Calibri" pitchFamily="34" charset="0"/>
              </a:rPr>
              <a:t> 6:1-2, Basic Gospel Doctrine</a:t>
            </a:r>
            <a:endParaRPr lang="en-US" sz="3600" b="1" dirty="0">
              <a:latin typeface="Calibri" pitchFamily="34" charset="0"/>
            </a:endParaRPr>
          </a:p>
          <a:p>
            <a:pPr lvl="1">
              <a:buClrTx/>
              <a:buFont typeface="Courier New" pitchFamily="49" charset="0"/>
              <a:buChar char="o"/>
            </a:pPr>
            <a:endParaRPr lang="en-US" sz="36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3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458200" cy="47244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3600" b="1" dirty="0" smtClean="0">
                <a:latin typeface="Calibri" pitchFamily="34" charset="0"/>
              </a:rPr>
              <a:t>What it Does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Point we Receive Remission of Sins 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Acts 2:38, Day of Pentecost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Acts </a:t>
            </a:r>
            <a:r>
              <a:rPr lang="en-US" sz="3600" b="1" dirty="0">
                <a:latin typeface="Calibri" pitchFamily="34" charset="0"/>
              </a:rPr>
              <a:t>22:16, Saul of Tarsus </a:t>
            </a:r>
            <a:endParaRPr lang="en-US" sz="36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0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458200" cy="47244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3600" b="1" dirty="0" smtClean="0">
                <a:latin typeface="Calibri" pitchFamily="34" charset="0"/>
              </a:rPr>
              <a:t>What it Does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Saves Us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I </a:t>
            </a:r>
            <a:r>
              <a:rPr lang="en-US" sz="3600" b="1" dirty="0">
                <a:latin typeface="Calibri" pitchFamily="34" charset="0"/>
              </a:rPr>
              <a:t>Pet 3:21, Baptism Saves </a:t>
            </a:r>
            <a:r>
              <a:rPr lang="en-US" sz="3600" b="1" dirty="0" smtClean="0">
                <a:latin typeface="Calibri" pitchFamily="34" charset="0"/>
              </a:rPr>
              <a:t>us</a:t>
            </a:r>
            <a:endParaRPr lang="en-US" sz="3600" b="1" dirty="0">
              <a:latin typeface="Calibri" pitchFamily="34" charset="0"/>
            </a:endParaRP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Mk </a:t>
            </a:r>
            <a:r>
              <a:rPr lang="en-US" sz="3600" b="1" dirty="0">
                <a:latin typeface="Calibri" pitchFamily="34" charset="0"/>
              </a:rPr>
              <a:t>16:16, Shall be </a:t>
            </a:r>
            <a:r>
              <a:rPr lang="en-US" sz="3600" b="1" dirty="0" smtClean="0">
                <a:latin typeface="Calibri" pitchFamily="34" charset="0"/>
              </a:rPr>
              <a:t>Saved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Tit 3:3-8, Saved by the Washing of Regeneration</a:t>
            </a:r>
            <a:endParaRPr lang="en-US" sz="3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6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458200" cy="45720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3600" dirty="0" smtClean="0">
                <a:latin typeface="Calibri" pitchFamily="34" charset="0"/>
              </a:rPr>
              <a:t> </a:t>
            </a:r>
            <a:r>
              <a:rPr lang="en-US" sz="3600" b="1" dirty="0">
                <a:latin typeface="Calibri" pitchFamily="34" charset="0"/>
              </a:rPr>
              <a:t>What it Does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Cleanses us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1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Acts 22:16, Saul of Tarsus</a:t>
            </a:r>
            <a:endParaRPr lang="en-US" sz="3100" b="1" dirty="0" smtClean="0">
              <a:latin typeface="Calibri" pitchFamily="34" charset="0"/>
            </a:endParaRPr>
          </a:p>
          <a:p>
            <a:pPr lvl="1">
              <a:buClrTx/>
              <a:buFont typeface="Wingdings" pitchFamily="2" charset="2"/>
              <a:buChar char="q"/>
            </a:pPr>
            <a:r>
              <a:rPr lang="en-US" sz="3100" b="1" dirty="0">
                <a:latin typeface="Calibri" pitchFamily="34" charset="0"/>
              </a:rPr>
              <a:t> </a:t>
            </a:r>
            <a:r>
              <a:rPr lang="en-US" sz="3600" b="1" dirty="0">
                <a:latin typeface="Calibri" pitchFamily="34" charset="0"/>
              </a:rPr>
              <a:t>Tit 3:3-8, Washing of Regeneration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Rom </a:t>
            </a:r>
            <a:r>
              <a:rPr lang="en-US" sz="3600" b="1" dirty="0">
                <a:latin typeface="Calibri" pitchFamily="34" charset="0"/>
              </a:rPr>
              <a:t>6:3-6, </a:t>
            </a:r>
            <a:r>
              <a:rPr lang="en-US" sz="3600" b="1" dirty="0" smtClean="0">
                <a:latin typeface="Calibri" pitchFamily="34" charset="0"/>
              </a:rPr>
              <a:t>Cleanses us to Walk new Life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Col 2:9-13 parallel to Rom 6</a:t>
            </a:r>
          </a:p>
        </p:txBody>
      </p:sp>
    </p:spTree>
    <p:extLst>
      <p:ext uri="{BB962C8B-B14F-4D97-AF65-F5344CB8AC3E}">
        <p14:creationId xmlns:p14="http://schemas.microsoft.com/office/powerpoint/2010/main" val="195398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458200" cy="45720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3600" b="1" dirty="0" smtClean="0">
                <a:latin typeface="Calibri" pitchFamily="34" charset="0"/>
              </a:rPr>
              <a:t>What it Does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3600" dirty="0" smtClean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New Birth – Re-Creation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 err="1" smtClean="0">
                <a:latin typeface="Calibri" pitchFamily="34" charset="0"/>
              </a:rPr>
              <a:t>Jn</a:t>
            </a:r>
            <a:r>
              <a:rPr lang="en-US" sz="3600" b="1" dirty="0" smtClean="0">
                <a:latin typeface="Calibri" pitchFamily="34" charset="0"/>
              </a:rPr>
              <a:t> 3:1-8, Nicodemus must be Born again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I </a:t>
            </a:r>
            <a:r>
              <a:rPr lang="en-US" sz="3600" b="1" smtClean="0">
                <a:latin typeface="Calibri" pitchFamily="34" charset="0"/>
              </a:rPr>
              <a:t>Pet </a:t>
            </a:r>
            <a:r>
              <a:rPr lang="en-US" sz="3600" b="1" smtClean="0">
                <a:latin typeface="Calibri" pitchFamily="34" charset="0"/>
              </a:rPr>
              <a:t>1:21-23</a:t>
            </a:r>
            <a:r>
              <a:rPr lang="en-US" sz="3600" b="1" dirty="0" smtClean="0">
                <a:latin typeface="Calibri" pitchFamily="34" charset="0"/>
              </a:rPr>
              <a:t>, Being Born Again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II </a:t>
            </a:r>
            <a:r>
              <a:rPr lang="en-US" sz="3600" b="1" dirty="0" err="1" smtClean="0">
                <a:latin typeface="Calibri" pitchFamily="34" charset="0"/>
              </a:rPr>
              <a:t>Cor</a:t>
            </a:r>
            <a:r>
              <a:rPr lang="en-US" sz="3600" b="1" dirty="0" smtClean="0">
                <a:latin typeface="Calibri" pitchFamily="34" charset="0"/>
              </a:rPr>
              <a:t> 5:17-20, New Creature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 err="1" smtClean="0">
                <a:latin typeface="Calibri" pitchFamily="34" charset="0"/>
              </a:rPr>
              <a:t>Eph</a:t>
            </a:r>
            <a:r>
              <a:rPr lang="en-US" sz="3600" b="1" dirty="0" smtClean="0">
                <a:latin typeface="Calibri" pitchFamily="34" charset="0"/>
              </a:rPr>
              <a:t> 4:21-24, Put off Old Man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Rom 6 &amp; Col 2</a:t>
            </a:r>
            <a:endParaRPr lang="en-US" sz="3600" b="1" dirty="0">
              <a:latin typeface="Calibri" pitchFamily="34" charset="0"/>
            </a:endParaRPr>
          </a:p>
          <a:p>
            <a:pPr lvl="1">
              <a:buClrTx/>
              <a:buFont typeface="Courier New" pitchFamily="49" charset="0"/>
              <a:buChar char="o"/>
            </a:pPr>
            <a:endParaRPr lang="en-US" sz="36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10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458200" cy="45720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3600" b="1" dirty="0">
                <a:latin typeface="Calibri" pitchFamily="34" charset="0"/>
              </a:rPr>
              <a:t>What it Does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Places </a:t>
            </a:r>
            <a:r>
              <a:rPr lang="en-US" sz="3600" b="1" dirty="0">
                <a:latin typeface="Calibri" pitchFamily="34" charset="0"/>
              </a:rPr>
              <a:t>One in Christ’s Church 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Acts 2:47, Added to the Church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I </a:t>
            </a:r>
            <a:r>
              <a:rPr lang="en-US" sz="3600" b="1" dirty="0" err="1">
                <a:latin typeface="Calibri" pitchFamily="34" charset="0"/>
              </a:rPr>
              <a:t>Cor</a:t>
            </a:r>
            <a:r>
              <a:rPr lang="en-US" sz="3600" b="1" dirty="0">
                <a:latin typeface="Calibri" pitchFamily="34" charset="0"/>
              </a:rPr>
              <a:t> 12:27, Members of the Body of </a:t>
            </a:r>
            <a:r>
              <a:rPr lang="en-US" sz="3600" b="1" dirty="0" smtClean="0">
                <a:latin typeface="Calibri" pitchFamily="34" charset="0"/>
              </a:rPr>
              <a:t>Christ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Put </a:t>
            </a:r>
            <a:r>
              <a:rPr lang="en-US" sz="3600" b="1" dirty="0">
                <a:latin typeface="Calibri" pitchFamily="34" charset="0"/>
              </a:rPr>
              <a:t>on Christ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Gal </a:t>
            </a:r>
            <a:r>
              <a:rPr lang="en-US" sz="3600" b="1" dirty="0" smtClean="0">
                <a:latin typeface="Calibri" pitchFamily="34" charset="0"/>
              </a:rPr>
              <a:t>3:27, Baptized into Christ</a:t>
            </a:r>
            <a:endParaRPr lang="en-US" sz="3600" b="1" dirty="0">
              <a:latin typeface="Calibri" pitchFamily="34" charset="0"/>
            </a:endParaRPr>
          </a:p>
          <a:p>
            <a:pPr lvl="1">
              <a:buClrTx/>
              <a:buFont typeface="Wingdings" pitchFamily="2" charset="2"/>
              <a:buChar char="q"/>
            </a:pPr>
            <a:endParaRPr lang="en-US" sz="3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6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tx1"/>
                </a:solidFill>
                <a:latin typeface="Calibri" pitchFamily="34" charset="0"/>
              </a:rPr>
              <a:t>New Testament Baptism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458200" cy="45720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3600" b="1" dirty="0" smtClean="0">
                <a:latin typeface="Calibri" pitchFamily="34" charset="0"/>
              </a:rPr>
              <a:t>Correct Baptism Required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John’s Baptism was not Sufficient 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Acts 19:1-6, Apollos was re-Baptized</a:t>
            </a:r>
            <a:endParaRPr lang="en-US" sz="3600" dirty="0">
              <a:latin typeface="Calibri" pitchFamily="34" charset="0"/>
            </a:endParaRPr>
          </a:p>
          <a:p>
            <a:pPr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Immersion was Done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Definition of Baptism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Acts </a:t>
            </a:r>
            <a:r>
              <a:rPr lang="en-US" sz="3600" b="1" dirty="0" smtClean="0">
                <a:latin typeface="Calibri" pitchFamily="34" charset="0"/>
              </a:rPr>
              <a:t>8:35-39, Example of Eunuch</a:t>
            </a:r>
          </a:p>
          <a:p>
            <a:pPr lvl="1">
              <a:buClrTx/>
              <a:buFont typeface="Wingdings" pitchFamily="2" charset="2"/>
              <a:buChar char="q"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Rom 6, Baptism is a Burial </a:t>
            </a:r>
            <a:endParaRPr lang="en-US" sz="3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45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2162</TotalTime>
  <Words>387</Words>
  <Application>Microsoft Office PowerPoint</Application>
  <PresentationFormat>On-screen Show (4:3)</PresentationFormat>
  <Paragraphs>82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Courier New</vt:lpstr>
      <vt:lpstr>Georgia</vt:lpstr>
      <vt:lpstr>Times New Roman</vt:lpstr>
      <vt:lpstr>Wingdings</vt:lpstr>
      <vt:lpstr>Wingdings 2</vt:lpstr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112</cp:revision>
  <dcterms:created xsi:type="dcterms:W3CDTF">1998-07-07T15:18:40Z</dcterms:created>
  <dcterms:modified xsi:type="dcterms:W3CDTF">2017-05-08T12:43:34Z</dcterms:modified>
</cp:coreProperties>
</file>