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A94D9EF-90A2-4503-9180-1B86C8EB8E53}">
          <p14:sldIdLst>
            <p14:sldId id="256"/>
            <p14:sldId id="257"/>
            <p14:sldId id="258"/>
            <p14:sldId id="260"/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000" autoAdjust="0"/>
  </p:normalViewPr>
  <p:slideViewPr>
    <p:cSldViewPr snapToGrid="0">
      <p:cViewPr varScale="1">
        <p:scale>
          <a:sx n="76" d="100"/>
          <a:sy n="76" d="100"/>
        </p:scale>
        <p:origin x="157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984128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05744" y="2140571"/>
            <a:ext cx="7543800" cy="1450757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09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F5FB3-01AC-498D-8A58-71AC7DEA7FCA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650F-64A2-4B7F-9DB3-3D2DD54BC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564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F5FB3-01AC-498D-8A58-71AC7DEA7FCA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650F-64A2-4B7F-9DB3-3D2DD54BC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935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005" y="227881"/>
            <a:ext cx="8240926" cy="1450757"/>
          </a:xfrm>
        </p:spPr>
        <p:txBody>
          <a:bodyPr anchor="t"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947" y="1854123"/>
            <a:ext cx="8816829" cy="4404064"/>
          </a:xfrm>
        </p:spPr>
        <p:txBody>
          <a:bodyPr/>
          <a:lstStyle>
            <a:lvl1pPr marL="461963" indent="-461963">
              <a:buSzPct val="75000"/>
              <a:buFont typeface="Wingdings" panose="05000000000000000000" pitchFamily="2" charset="2"/>
              <a:buChar char="q"/>
              <a:defRPr sz="3600"/>
            </a:lvl1pPr>
            <a:lvl2pPr marL="511175" indent="-311150">
              <a:buFont typeface="Courier New" panose="02070309020205020404" pitchFamily="49" charset="0"/>
              <a:buChar char="o"/>
              <a:defRPr sz="32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903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F5FB3-01AC-498D-8A58-71AC7DEA7FCA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650F-64A2-4B7F-9DB3-3D2DD54BC12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9736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 anchor="t"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>
            <a:lvl1pPr>
              <a:defRPr sz="3200"/>
            </a:lvl1pPr>
            <a:lvl2pPr marL="569913" indent="-369888">
              <a:buSzPct val="75000"/>
              <a:buFont typeface="Wingdings" panose="05000000000000000000" pitchFamily="2" charset="2"/>
              <a:buChar char="q"/>
              <a:defRPr sz="28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 vert="horz" lIns="0" tIns="45720" rIns="0" bIns="45720" rtlCol="0">
            <a:normAutofit/>
          </a:bodyPr>
          <a:lstStyle>
            <a:lvl1pPr>
              <a:defRPr lang="en-US" sz="3200" dirty="0" smtClean="0"/>
            </a:lvl1pPr>
            <a:lvl2pPr>
              <a:defRPr lang="en-US" sz="2800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marL="569913" lvl="1" indent="-369888">
              <a:buSzPct val="75000"/>
              <a:buFont typeface="Wingdings" panose="05000000000000000000" pitchFamily="2" charset="2"/>
              <a:buChar char="q"/>
            </a:pPr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70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 anchor="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7543800" cy="736282"/>
          </a:xfrm>
        </p:spPr>
        <p:txBody>
          <a:bodyPr wrap="none" lIns="91440" rIns="91440" anchor="ctr">
            <a:noAutofit/>
          </a:bodyPr>
          <a:lstStyle>
            <a:lvl1pPr marL="0" indent="0">
              <a:buNone/>
              <a:defRPr sz="28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90724"/>
            <a:ext cx="3703320" cy="3717798"/>
          </a:xfrm>
        </p:spPr>
        <p:txBody>
          <a:bodyPr/>
          <a:lstStyle>
            <a:lvl1pPr>
              <a:defRPr sz="2800"/>
            </a:lvl1pPr>
            <a:lvl2pPr marL="687388" indent="-487363">
              <a:buSzPct val="75000"/>
              <a:buFont typeface="Wingdings" panose="05000000000000000000" pitchFamily="2" charset="2"/>
              <a:buChar char="q"/>
              <a:defRPr sz="32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90723"/>
            <a:ext cx="3703320" cy="3717798"/>
          </a:xfrm>
        </p:spPr>
        <p:txBody>
          <a:bodyPr vert="horz" lIns="0" tIns="45720" rIns="0" bIns="45720" rtlCol="0">
            <a:normAutofit/>
          </a:bodyPr>
          <a:lstStyle>
            <a:lvl1pPr>
              <a:defRPr lang="en-US" sz="2800" smtClean="0"/>
            </a:lvl1pPr>
            <a:lvl2pPr>
              <a:defRPr lang="en-US" sz="3200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 dirty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marL="687388" lvl="1" indent="-487363">
              <a:buSzPct val="75000"/>
              <a:buFont typeface="Wingdings" panose="05000000000000000000" pitchFamily="2" charset="2"/>
              <a:buChar char="q"/>
            </a:pPr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583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F5FB3-01AC-498D-8A58-71AC7DEA7FCA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650F-64A2-4B7F-9DB3-3D2DD54BC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456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F5FB3-01AC-498D-8A58-71AC7DEA7FCA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650F-64A2-4B7F-9DB3-3D2DD54BC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494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4A9F5FB3-01AC-498D-8A58-71AC7DEA7FCA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2CB650F-64A2-4B7F-9DB3-3D2DD54BC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851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F5FB3-01AC-498D-8A58-71AC7DEA7FCA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650F-64A2-4B7F-9DB3-3D2DD54BC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37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A9F5FB3-01AC-498D-8A58-71AC7DEA7FCA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2CB650F-64A2-4B7F-9DB3-3D2DD54BC12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3729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acanthuseducation.org/.a/6a016304ef23e4970d0168ebb0cf3b970c-pi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postles and Markets Intr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9144000" cy="509415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2186" y="2723104"/>
            <a:ext cx="7543800" cy="1004836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</a:rPr>
              <a:t>Barnabas</a:t>
            </a:r>
            <a:r>
              <a:rPr lang="en-US" sz="6600" b="1" dirty="0">
                <a:solidFill>
                  <a:schemeClr val="bg1"/>
                </a:solidFill>
              </a:rPr>
              <a:t/>
            </a:r>
            <a:br>
              <a:rPr lang="en-US" sz="6600" b="1" dirty="0">
                <a:solidFill>
                  <a:schemeClr val="bg1"/>
                </a:solidFill>
              </a:rPr>
            </a:br>
            <a:endParaRPr lang="en-US" sz="66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6005" y="5094151"/>
            <a:ext cx="7543800" cy="1232804"/>
          </a:xfrm>
        </p:spPr>
        <p:txBody>
          <a:bodyPr>
            <a:normAutofit/>
          </a:bodyPr>
          <a:lstStyle/>
          <a:p>
            <a:pPr algn="ctr"/>
            <a:r>
              <a:rPr lang="en-US" sz="3000" b="1" dirty="0" smtClean="0">
                <a:solidFill>
                  <a:schemeClr val="tx1"/>
                </a:solidFill>
                <a:latin typeface="+mn-lt"/>
              </a:rPr>
              <a:t>Encourager</a:t>
            </a:r>
            <a:endParaRPr lang="en-US" sz="3000" b="1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en-US" sz="3000" b="1" dirty="0" smtClean="0">
                <a:solidFill>
                  <a:schemeClr val="tx1"/>
                </a:solidFill>
                <a:latin typeface="+mn-lt"/>
              </a:rPr>
              <a:t>Acts 4:31-37</a:t>
            </a:r>
            <a:endParaRPr lang="en-US" sz="3000" b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2447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Barnabas Encourager</a:t>
            </a:r>
            <a:br>
              <a:rPr lang="en-US" smtClean="0"/>
            </a:br>
            <a:r>
              <a:rPr lang="en-US" smtClean="0"/>
              <a:t>His Work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1963" indent="-461963"/>
            <a:r>
              <a:rPr lang="en-US" dirty="0" smtClean="0"/>
              <a:t>Acts 4:31-37, Barnabas Active in Early Jerusalem Church</a:t>
            </a:r>
          </a:p>
          <a:p>
            <a:r>
              <a:rPr lang="en-US" dirty="0" smtClean="0"/>
              <a:t>Acts 9:26-30, Approached Saul</a:t>
            </a:r>
          </a:p>
          <a:p>
            <a:r>
              <a:rPr lang="en-US" dirty="0" smtClean="0"/>
              <a:t>Acts 11:19-24, Barnabas Active in Antioch</a:t>
            </a:r>
          </a:p>
          <a:p>
            <a:r>
              <a:rPr lang="en-US" dirty="0" smtClean="0"/>
              <a:t>Acts 11:25-26, Barnabas seeks out Paul</a:t>
            </a:r>
          </a:p>
          <a:p>
            <a:r>
              <a:rPr lang="en-US" dirty="0" smtClean="0"/>
              <a:t>Acts 15:35-41, Barnabas Takes John Mark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840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Barnabas Encourager</a:t>
            </a:r>
            <a:br>
              <a:rPr lang="en-US" smtClean="0"/>
            </a:br>
            <a:r>
              <a:rPr lang="en-US" smtClean="0"/>
              <a:t>Being a Barnabas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all have a Purpose and Ability</a:t>
            </a:r>
          </a:p>
          <a:p>
            <a:pPr lvl="1"/>
            <a:r>
              <a:rPr lang="en-US" dirty="0" smtClean="0"/>
              <a:t>I Cor. 12, Various Gifts</a:t>
            </a:r>
          </a:p>
          <a:p>
            <a:pPr lvl="1"/>
            <a:r>
              <a:rPr lang="en-US" dirty="0" smtClean="0"/>
              <a:t>Rom. 12, Various Abilities</a:t>
            </a:r>
          </a:p>
          <a:p>
            <a:pPr lvl="1"/>
            <a:r>
              <a:rPr lang="en-US" dirty="0" smtClean="0"/>
              <a:t>Eph. 4, Various offices</a:t>
            </a:r>
          </a:p>
          <a:p>
            <a:pPr lvl="1"/>
            <a:r>
              <a:rPr lang="en-US" dirty="0" smtClean="0"/>
              <a:t>Tit. 2:3-5, Importance of Women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87239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Barnabas Encourager</a:t>
            </a:r>
            <a:br>
              <a:rPr lang="en-US" smtClean="0"/>
            </a:br>
            <a:r>
              <a:rPr lang="en-US" smtClean="0"/>
              <a:t>Being a Barnabas</a:t>
            </a:r>
            <a:br>
              <a:rPr lang="en-US" smtClean="0"/>
            </a:b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Results according to Ephesian letter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1"/>
            <a:r>
              <a:rPr lang="en-US" smtClean="0"/>
              <a:t>Unity of Faith</a:t>
            </a:r>
          </a:p>
          <a:p>
            <a:pPr lvl="1"/>
            <a:r>
              <a:rPr lang="en-US" smtClean="0"/>
              <a:t>Knowledge of Jesus</a:t>
            </a:r>
          </a:p>
          <a:p>
            <a:pPr lvl="1"/>
            <a:r>
              <a:rPr lang="en-US" smtClean="0"/>
              <a:t>Complete Man</a:t>
            </a:r>
          </a:p>
          <a:p>
            <a:pPr lvl="1"/>
            <a:r>
              <a:rPr lang="en-US" smtClean="0"/>
              <a:t>Attain Proper Moral Character</a:t>
            </a:r>
          </a:p>
          <a:p>
            <a:pPr lvl="1"/>
            <a:endParaRPr lang="en-US" smtClean="0"/>
          </a:p>
          <a:p>
            <a:pPr lvl="1"/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682625" lvl="1" indent="-482600">
              <a:buSzPct val="75000"/>
              <a:buFont typeface="Wingdings" panose="05000000000000000000" pitchFamily="2" charset="2"/>
              <a:buChar char="q"/>
            </a:pPr>
            <a:r>
              <a:rPr lang="en-US" dirty="0" smtClean="0"/>
              <a:t>Not Tossed About</a:t>
            </a:r>
          </a:p>
          <a:p>
            <a:pPr marL="682625" lvl="1" indent="-482600">
              <a:buSzPct val="75000"/>
              <a:buFont typeface="Wingdings" panose="05000000000000000000" pitchFamily="2" charset="2"/>
              <a:buChar char="q"/>
            </a:pPr>
            <a:r>
              <a:rPr lang="en-US" dirty="0" smtClean="0"/>
              <a:t>Joined Together</a:t>
            </a:r>
          </a:p>
          <a:p>
            <a:pPr marL="682625" lvl="1" indent="-482600">
              <a:buSzPct val="75000"/>
              <a:buFont typeface="Wingdings" panose="05000000000000000000" pitchFamily="2" charset="2"/>
              <a:buChar char="q"/>
            </a:pPr>
            <a:r>
              <a:rPr lang="en-US" dirty="0" smtClean="0"/>
              <a:t>Compacted Together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2249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Barnabas Encourager</a:t>
            </a:r>
            <a:br>
              <a:rPr lang="en-US" smtClean="0"/>
            </a:br>
            <a:r>
              <a:rPr lang="en-US" smtClean="0"/>
              <a:t>Being a Barnabas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Look out for others Best interest</a:t>
            </a:r>
          </a:p>
          <a:p>
            <a:r>
              <a:rPr lang="en-US" smtClean="0"/>
              <a:t>Develop and Encourage Fellow Workers</a:t>
            </a:r>
          </a:p>
          <a:p>
            <a:r>
              <a:rPr lang="en-US" smtClean="0"/>
              <a:t>Develop and Encourage Teachers &amp; Preachers</a:t>
            </a:r>
          </a:p>
          <a:p>
            <a:r>
              <a:rPr lang="en-US" smtClean="0"/>
              <a:t>Develop and Encourage Participation</a:t>
            </a:r>
          </a:p>
          <a:p>
            <a:r>
              <a:rPr lang="en-US" smtClean="0"/>
              <a:t>Develop and Encourage Elders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518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147</TotalTime>
  <Words>129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Calibri Light</vt:lpstr>
      <vt:lpstr>Courier New</vt:lpstr>
      <vt:lpstr>Wingdings</vt:lpstr>
      <vt:lpstr>Retrospect</vt:lpstr>
      <vt:lpstr>Barnabas </vt:lpstr>
      <vt:lpstr>Barnabas Encourager His Work</vt:lpstr>
      <vt:lpstr>Barnabas Encourager Being a Barnabas</vt:lpstr>
      <vt:lpstr>Barnabas Encourager Being a Barnabas </vt:lpstr>
      <vt:lpstr>Barnabas Encourager Being a Barnabas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Christian Living</dc:title>
  <dc:creator>rdward</dc:creator>
  <cp:lastModifiedBy>rdward</cp:lastModifiedBy>
  <cp:revision>34</cp:revision>
  <dcterms:created xsi:type="dcterms:W3CDTF">2017-01-13T19:06:51Z</dcterms:created>
  <dcterms:modified xsi:type="dcterms:W3CDTF">2017-08-28T15:53:04Z</dcterms:modified>
</cp:coreProperties>
</file>