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7" r:id="rId2"/>
    <p:sldId id="291" r:id="rId3"/>
    <p:sldId id="259" r:id="rId4"/>
    <p:sldId id="287" r:id="rId5"/>
    <p:sldId id="283" r:id="rId6"/>
    <p:sldId id="288" r:id="rId7"/>
    <p:sldId id="289" r:id="rId8"/>
    <p:sldId id="292" r:id="rId9"/>
    <p:sldId id="290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184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61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286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26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727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059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120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600200"/>
            <a:ext cx="6477000" cy="50292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6400800" cy="4800600"/>
          </a:xfrm>
        </p:spPr>
        <p:txBody>
          <a:bodyPr/>
          <a:lstStyle>
            <a:lvl1pPr marL="344488" indent="-344488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25473"/>
          </a:xfrm>
        </p:spPr>
        <p:txBody>
          <a:bodyPr anchor="t">
            <a:noAutofit/>
          </a:bodyPr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894127"/>
            <a:ext cx="8458200" cy="5334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25474"/>
          </a:xfrm>
        </p:spPr>
        <p:txBody>
          <a:bodyPr>
            <a:no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21607"/>
            <a:ext cx="6858000" cy="4064793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8/21/2017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Person,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12-13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1600200"/>
            <a:ext cx="4800600" cy="457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Sacrifice</a:t>
            </a:r>
          </a:p>
          <a:p>
            <a:pPr lvl="1"/>
            <a:r>
              <a:rPr lang="en-US" dirty="0" smtClean="0"/>
              <a:t>Pattern of OT Sacrifices</a:t>
            </a:r>
          </a:p>
          <a:p>
            <a:pPr lvl="2"/>
            <a:r>
              <a:rPr lang="en-US" dirty="0" smtClean="0"/>
              <a:t>Lev 1:3, 10, Sin or Trespass Offering – Without blemish</a:t>
            </a:r>
          </a:p>
          <a:p>
            <a:pPr lvl="2"/>
            <a:r>
              <a:rPr lang="en-US" dirty="0" smtClean="0"/>
              <a:t>Lev 22:18-25, Free Will or Vow Offering – Without blemish, From your own stock</a:t>
            </a:r>
          </a:p>
          <a:p>
            <a:pPr lvl="2"/>
            <a:r>
              <a:rPr lang="en-US" dirty="0" err="1" smtClean="0"/>
              <a:t>Deut</a:t>
            </a:r>
            <a:r>
              <a:rPr lang="en-US" dirty="0" smtClean="0"/>
              <a:t> 15:19-23, Offering of First Born – Not worked, Not sheared, Not Blemished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Give Ourselves to the Lord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Living Sacrifice</a:t>
            </a:r>
          </a:p>
          <a:p>
            <a:r>
              <a:rPr lang="en-US" smtClean="0"/>
              <a:t>Holy to God</a:t>
            </a:r>
          </a:p>
          <a:p>
            <a:pPr lvl="1"/>
            <a:r>
              <a:rPr lang="en-US" smtClean="0"/>
              <a:t>OT Sacrifices were to be Pure</a:t>
            </a:r>
          </a:p>
          <a:p>
            <a:pPr lvl="1"/>
            <a:r>
              <a:rPr lang="en-US" smtClean="0"/>
              <a:t>Mal 1:6-8, Israel had failed in their offerings</a:t>
            </a:r>
          </a:p>
          <a:p>
            <a:r>
              <a:rPr lang="en-US" smtClean="0"/>
              <a:t>Acceptable to God</a:t>
            </a:r>
          </a:p>
          <a:p>
            <a:pPr lvl="1"/>
            <a:r>
              <a:rPr lang="en-US" smtClean="0"/>
              <a:t>OT Sacrifices were to meet his qualifications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Give Ourselves to the 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Nature of Our Sacrifice (Analogies made from OT Pattern)</a:t>
            </a:r>
          </a:p>
          <a:p>
            <a:pPr lvl="1"/>
            <a:r>
              <a:rPr lang="en-US" smtClean="0"/>
              <a:t>Holy </a:t>
            </a:r>
          </a:p>
          <a:p>
            <a:pPr lvl="2"/>
            <a:r>
              <a:rPr lang="en-US" smtClean="0"/>
              <a:t>Of the First</a:t>
            </a:r>
          </a:p>
          <a:p>
            <a:pPr lvl="2"/>
            <a:r>
              <a:rPr lang="en-US" smtClean="0"/>
              <a:t>Of the Highest Quality</a:t>
            </a:r>
          </a:p>
          <a:p>
            <a:pPr lvl="2"/>
            <a:r>
              <a:rPr lang="en-US" smtClean="0"/>
              <a:t>Of Our Own Resources</a:t>
            </a:r>
          </a:p>
          <a:p>
            <a:pPr lvl="1"/>
            <a:r>
              <a:rPr lang="en-US" smtClean="0"/>
              <a:t>Acceptable</a:t>
            </a:r>
          </a:p>
          <a:p>
            <a:pPr lvl="2"/>
            <a:r>
              <a:rPr lang="en-US" smtClean="0"/>
              <a:t>According to his commands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Give Ourselves to the Lord: </a:t>
            </a:r>
            <a:r>
              <a:rPr lang="en-US" u="sng" dirty="0" smtClean="0"/>
              <a:t>Applications</a:t>
            </a:r>
            <a:endParaRPr lang="en-US" u="sng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B4382-4BCD-4D72-AA59-354256296C6F}" type="slidenum">
              <a:rPr lang="en-US">
                <a:solidFill>
                  <a:srgbClr val="FDF1DC"/>
                </a:solidFill>
              </a:rPr>
              <a:pPr eaLnBrk="1" hangingPunct="1"/>
              <a:t>5</a:t>
            </a:fld>
            <a:endParaRPr lang="en-US">
              <a:solidFill>
                <a:srgbClr val="FDF1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can Do</a:t>
            </a:r>
          </a:p>
          <a:p>
            <a:pPr lvl="1"/>
            <a:r>
              <a:rPr lang="en-US" dirty="0" smtClean="0"/>
              <a:t>Devotion to Righteous Living</a:t>
            </a:r>
          </a:p>
          <a:p>
            <a:pPr lvl="1"/>
            <a:r>
              <a:rPr lang="en-US" dirty="0" smtClean="0"/>
              <a:t>Devotion to God’s Word</a:t>
            </a:r>
          </a:p>
          <a:p>
            <a:pPr lvl="1"/>
            <a:r>
              <a:rPr lang="en-US" dirty="0" smtClean="0"/>
              <a:t>Devotion to the Saints</a:t>
            </a:r>
          </a:p>
          <a:p>
            <a:pPr lvl="1"/>
            <a:r>
              <a:rPr lang="en-US" dirty="0" smtClean="0"/>
              <a:t>Devotion to the Church</a:t>
            </a:r>
          </a:p>
          <a:p>
            <a:pPr lvl="1"/>
            <a:r>
              <a:rPr lang="en-US" dirty="0" smtClean="0"/>
              <a:t>Devotion to the Lost</a:t>
            </a:r>
          </a:p>
          <a:p>
            <a:pPr lvl="1"/>
            <a:r>
              <a:rPr lang="en-US" dirty="0" smtClean="0"/>
              <a:t>Encourage Others</a:t>
            </a:r>
          </a:p>
          <a:p>
            <a:pPr lvl="1"/>
            <a:r>
              <a:rPr lang="en-US" dirty="0" smtClean="0"/>
              <a:t>Give of Our Finances</a:t>
            </a:r>
          </a:p>
          <a:p>
            <a:pPr lvl="1"/>
            <a:r>
              <a:rPr lang="en-US" dirty="0" smtClean="0"/>
              <a:t>Give or Our Time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Give Ourselves to the Lord: </a:t>
            </a:r>
            <a:r>
              <a:rPr lang="en-US" u="sng" dirty="0" smtClean="0"/>
              <a:t>Applications</a:t>
            </a:r>
            <a:endParaRPr lang="en-US" u="sng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B4382-4BCD-4D72-AA59-354256296C6F}" type="slidenum">
              <a:rPr lang="en-US">
                <a:solidFill>
                  <a:srgbClr val="FDF1DC"/>
                </a:solidFill>
              </a:rPr>
              <a:pPr eaLnBrk="1" hangingPunct="1"/>
              <a:t>6</a:t>
            </a:fld>
            <a:endParaRPr lang="en-US">
              <a:solidFill>
                <a:srgbClr val="FDF1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 Hindrances</a:t>
            </a:r>
          </a:p>
          <a:p>
            <a:pPr lvl="1"/>
            <a:r>
              <a:rPr lang="en-US" smtClean="0"/>
              <a:t>Being Minimalist </a:t>
            </a:r>
          </a:p>
          <a:p>
            <a:pPr lvl="1"/>
            <a:r>
              <a:rPr lang="en-US" smtClean="0"/>
              <a:t>Attachment to our valuable resources</a:t>
            </a:r>
          </a:p>
          <a:p>
            <a:pPr lvl="1"/>
            <a:r>
              <a:rPr lang="en-US" smtClean="0"/>
              <a:t>Fear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Give Ourselves to the Lord: </a:t>
            </a:r>
            <a:r>
              <a:rPr lang="en-US" u="sng" dirty="0" smtClean="0"/>
              <a:t>Applications</a:t>
            </a:r>
            <a:endParaRPr lang="en-US" u="sng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B4382-4BCD-4D72-AA59-354256296C6F}" type="slidenum">
              <a:rPr lang="en-US">
                <a:solidFill>
                  <a:srgbClr val="FDF1DC"/>
                </a:solidFill>
              </a:rPr>
              <a:pPr eaLnBrk="1" hangingPunct="1"/>
              <a:t>7</a:t>
            </a:fld>
            <a:endParaRPr lang="en-US">
              <a:solidFill>
                <a:srgbClr val="FDF1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Living Sacrifice</a:t>
            </a:r>
          </a:p>
          <a:p>
            <a:r>
              <a:rPr lang="en-US" smtClean="0"/>
              <a:t>Holy to God</a:t>
            </a:r>
          </a:p>
          <a:p>
            <a:r>
              <a:rPr lang="en-US" smtClean="0"/>
              <a:t>Acceptable to God</a:t>
            </a:r>
          </a:p>
          <a:p>
            <a:r>
              <a:rPr lang="en-US" smtClean="0"/>
              <a:t>Reasonable Service</a:t>
            </a:r>
          </a:p>
          <a:p>
            <a:pPr lvl="1"/>
            <a:r>
              <a:rPr lang="en-US" smtClean="0"/>
              <a:t>We are his Creation</a:t>
            </a:r>
          </a:p>
          <a:p>
            <a:pPr lvl="1"/>
            <a:r>
              <a:rPr lang="en-US" smtClean="0"/>
              <a:t>We are Capable</a:t>
            </a:r>
          </a:p>
          <a:p>
            <a:pPr lvl="1"/>
            <a:r>
              <a:rPr lang="en-US" smtClean="0"/>
              <a:t>We have Abilities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Give Ourselves to the 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Rom 12:1  I beseech you therefore, brethren, by the mercies of God, that ye present your bodies a living sacrifice, holy, acceptable unto God, which is your reasonable service. </a:t>
            </a:r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4B4382-4BCD-4D72-AA59-354256296C6F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0720" y="3048000"/>
            <a:ext cx="20116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581400"/>
            <a:ext cx="571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4114800"/>
            <a:ext cx="213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95400" y="4114800"/>
            <a:ext cx="762000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4724400"/>
            <a:ext cx="213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52578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335</Words>
  <Application>Microsoft Office PowerPoint</Application>
  <PresentationFormat>On-screen Show (4:3)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Wingdings</vt:lpstr>
      <vt:lpstr>Arial</vt:lpstr>
      <vt:lpstr>Calibri Light</vt:lpstr>
      <vt:lpstr>Office Theme</vt:lpstr>
      <vt:lpstr>PowerPoint Presentation</vt:lpstr>
      <vt:lpstr>Romans 12-13</vt:lpstr>
      <vt:lpstr>Romans 12</vt:lpstr>
      <vt:lpstr>Romans 12</vt:lpstr>
      <vt:lpstr>Romans 12</vt:lpstr>
      <vt:lpstr>Romans 12</vt:lpstr>
      <vt:lpstr>Romans 12</vt:lpstr>
      <vt:lpstr>Romans 12</vt:lpstr>
      <vt:lpstr>Romans 12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rdward</cp:lastModifiedBy>
  <cp:revision>106</cp:revision>
  <dcterms:created xsi:type="dcterms:W3CDTF">2010-07-11T03:21:48Z</dcterms:created>
  <dcterms:modified xsi:type="dcterms:W3CDTF">2017-08-21T16:38:08Z</dcterms:modified>
</cp:coreProperties>
</file>