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9"/>
  </p:notesMasterIdLst>
  <p:sldIdLst>
    <p:sldId id="257" r:id="rId2"/>
    <p:sldId id="291" r:id="rId3"/>
    <p:sldId id="293" r:id="rId4"/>
    <p:sldId id="259" r:id="rId5"/>
    <p:sldId id="294" r:id="rId6"/>
    <p:sldId id="295" r:id="rId7"/>
    <p:sldId id="296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F99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1T17:04:08.9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16056 8007 0,'21'0'15,"0"0"1,20-27-16,-20 27 15,1-25-15,19 25 16,0 0-16,1 0 16,0 0-16,21-27 15,-22 27 1,-20 0-16,21 0 15,-22 0-15,1 0 16,20 0-16,-41 0 16,63 0-16,-20 0 15,-23 0 1,21 0-16,43 0 0,-43 0 15,43 0 1,20 0-16,-20 0 16,-1 0-16,0 0 15,-20 0-15,0 0 16,41 0-16,-22 0 15,22 0-15,43 0 16,-64 0-16,-21 0 16,0 27-16,44-2 15,80 2-15,-123-27 16,-22 0-16,43 0 15,-63 27-15,-1-27 16,-20 0-16,63 0 16,0 25-16,-22 2 15,21-27-15,1 27 16,21-27-16,20 0 15,-42 0-15,-20 0 16,42 0-16,-43 0 16,0 0-16,-19 0 15,19 0-15,2 0 16,-43 0-1,61 0-15,-40 0 16,21 0-16,0 0 16,41 26-16,-62-26 15,42 0-15,-22 0 16,-41 0-1,41 0-15,-19 0 16,-22 0 0,21 0-16,20 0 15,-41 0 1,41 0-16,-19 0 15,60 0-15,-60 0 16,19 0-16,-20 0 16,21 0-16,20 0 15,-41 0-15,42 0 16,-22 0-16,-41 0 15,42 0-15,-1 0 16,-41 0-16,63 0 16,-42 0-16,42 0 15,-1 0-15,1 0 16,-22 0-1,-20 0-15,21 0 16,-1 0-16,-20 0 16,1 0-16,-2 0 15,1 0-15,-1 0 16,-20 0-1,42 0 1,0 0-16,-42 0 16,62 0-16,-40 0 15,39 0-15,2 0 16,-21 0-16,-22 0 15,23 0-15,-2 52 16,-21-52 0,23 0-16,-23 0 15,-20 0-15,42 0 16,0 0-16,-1 0 15,22 27-15,21-27 16,-2 0-16,-61 0 16,21 0-16,-21 0 15,-1 0 1,-20 0 15,43 0-15,-2 27-16,0-27 15,22 26-15,0-26 16,-42 0-16,41 27 15,-42-1-15,2-26 16,-1 0 93,20 26-93,-19-26-16,-2 0 15,1 0 1,20 54 15,-41-29 125,22-25-156,-2 0 16,1 0-16,-21 0 15,41 0 1,-20 0 0,-21 0 30,22 0-14,19 0-32,-41 0 15,0 0 110,-63 0-109,42 0-16,-61 0 15,-2 0-15,21 0 16,22 0-16,-84 0 16,62 0-16,-41 0 15,41 0-15,-41 0 16,-21 0-16,63 0 15,-146 0-15,165 0 16,-123 0-16,124 0 16,-40 0-16,82 0 15,-43 0-15,2 0 16,41 0-16,-42 0 15,21 0-15,21 0 16,-21 0 0,-20 0-1,21 27 1,-2-27-1,-40 0-15,20 0 16,-42 0-16,2 0 16,-2 0-16,-20 0 15,20 0-15,43 0 16,-22 0-16,22 0 15,20 0-15,1 0 16,-2 0-16,1 0 16,1 0-16,-1 0 15,-1 0-15,2 0 16,-22 0-16,0 0 15,-20 0-15,-1 0 16,1 0-16,-21 0 16,62 0-16,-21 0 15,1 0-15,-1 0 16,0 0-16,-40 0 15,39 0 1,-20 0-16,-19 0 16,-2 0-16,-20 0 15,41 0-15,-19 0 16,39 0-16,-20 0 15,22 0-15,20 0 16,-41 0-16,20 0 16,22 0-16,-43 0 15,21 0-15,22 0 16,-64 0-16,42 0 15,-41 0-15,63 0 16,-43 0-16,42 0 16,1 0-16,-2 0 15,1 0-15,-20 0 16,19 0-16,2 0 15,20 0-15,-42 0 16,22 0-16,-1 0 16,0 0-16,0 0 15,0 0-15,1 0 16,-1 0-16,-21 0 15,21 0-15,0 0 16,-21 0 0,21 0-1,-20 0-15,-1 0 16,-20 0-16,21 0 15,-2 0-15,2 0 16,-1 0-16,1 0 16,-2 0-16,43 0 15,-20 0-15,-1 0 16,0 0-16,1 0 15,-1 0-15,21 0 16,-42 0 0,21 0-1,1 0-15,20 0 16,-63 0-16,63 0 15,-21 0-15,-20 0 16,41 0 0,-22 0-16,1 27 15,-20-27-15,21 0 16,-2 0-1,1 53-15,1-53 32,-22 0-17,21 0-15,-21 0 16,22 0-16,20 0 15,-21 0-15,1 0 32,-2 0-17,22 0 1,-62 0-1,40 0-15,2 0 16,-22 0-16,42 0 16,-62 0-16,41 0 15,21 0-15,-21 0 16,-42 0-16,43 0 15,-22 0 1,22 0-16,20 0 16,-22 0-16,-19 0 15,41 0 1,-21 0-16,1 0 15,-23 0 1,23 0 0,-1 0-16,0 0 15,0 0-15,0 0 16,21 0 15,-21 0-15,1 0-1,-1 0 48,21-27-48,0 1 1,0-1-16,0-25 15,21 25-15,-21 0 16,20 1-16,1 0 16,-21 26-16,21-27 15,-21 1-15,21-1 16,-21 27-1,42-79 1,-1 53 0,1-1 15,-42 0-31,41-25 15,-20 25-15,1 27 16,19 0 0,-20-25-16,-1-2 15,2 0 1,-1 27 15,-1 0-31,-20 0 16,42 0-16,20-26 15,-62 26-15,42-52 16,-22 25-1,-20 27 1,22 0 0,-1 0-16,-1 0 15,1 0-15,21 0 16,20 0-16,-41 0 15,0 0 1,21-27-16,-22 27 16,43 0-16,-22 0 15,22 0-15,-1 0 16,1 0-16,-21 0 15,0 0-15,20 0 16,-20-26-16,-21 0 16,-1 26-16,23 0 15,-2 0-15,22 0 16,-1 0-16,-21 0 15,-19 0-15,19 0 16,22 0-16,-22 0 16,22 0-16,-1 0 15,-20 0-15,41 0 16,-63-27-16,2 27 15,-1 0-15,-1 0 16,23 0-16,-23 0 16,21 0-16,2 0 15,-23 0-15,42 0 16,22-26-16,-1 26 15,-83 0 1,62 0-16,-19 0 16,-23 0-16,1 0 15,0 0-15,21 0 16,-1 0-16,-20 0 15,42 0-15,0 0 16,-43 0-16,1 0 16,42 0-16,-22 0 15,21 0-15,21 0 16,1 0-16,-21 0 15,-22 0-15,2 0 16,18 0-16,-61 0 16,63 0-1,-42 0-15,63 0 16,-43 0-16,42 0 15,-41 0-15,21 0 16,19 0-16,2 0 16,-21 0-16,0 0 15,-2 0-15,-40 0 16,21 0-16,0 0 15,-22 0 1,1 0-16,1 0 16,19-54-16,-21 54 15,1 0 1,21 0-16,-21 0 15,42 0-15,-1 0 16,-42 0-16,64 0 16,0 0-16,-43-25 15,42 25-15,-83 0 16,63-27-16,-1 27 15,-19 0-15,-2 0 16,0 0-16,22-26 16,-22 26-16,-19 0 15,-1 0-15,20 0 16,-21 0-16,2 0 15,19-54 1,-20 54 0,0 0-1,-1 0-15,2 0 16,-1 0 15,-1 0-31,1 0 16,1 0-16,19 0 15,-21 0-15,-20 0 16,43 0-16,-23 0 15,-20 0-15,21 0 63,0 0-63,-1 0 15,1 0-15,1 0 16,-2 0-16,-20 0 31,21 0-31,-1 0 16,1 0-1,-21 0-15,42 0 47,-21 0-31,-21 0-16,41 0 15,22 0 1,21 54-16,20-1 16,-20-28-16,-2 2 15,-19-27-15,-42 0 16,-1 0 46,1 0-62,1 27 16,-2-27 31,-20 0-32,21 0 1,-1 0-1,-20 0 17,43 26-17,-2 1 1,-20-1-16,-21-26 0,42 0 15,-21 26 17,-21-26-17,41 54 1,-21-54-16,-20 0 15,22 25 1,-1 2 15,-21-1-15,0-26-1,0 27 1,0 0-16,0-2 16,0 2-1,0 0 1,0-2-16,-21-25 15,21 27-15,0 0 16,0-1-16,-22-26 16,2 27-1,20-2 1,-41 2-16,41 0 31,-21-1 0,-1 1-15,2-1-16,-1 0 15,-20 1 1,41-27 0,-43 27-1,23-27 1,20 25-16,-41 2 15,-2 0 1,23-27 31,20 26-32,-21 1-15,0-27 32,21 25-32,-20-25 31,-2 0-31,1 0 15,21 0 141,21 0-140,1 0 0,-2 27-16,1 0 15,0-27 16,-1 0-15,1 0-16,1 0 16,19 25-16,0-25 15,-19 0 1,19 0-16,-20 0 0,-21 0 15,42 0 1,-21 0 0,-21 0 15,20 0 0,21 0-15,-41 0-1,22 0 1,-22 0 140,-22 0-156,-39 0 0,40 0 15,-21 0 1,0 0-16,42 0 16,-63 27-16,43-27 15,20 0-15,-63 0 16,42 0-16,21 0 15,-62 0-15,62 0 16,-42 0-16,1 0 16,20 0-16,-42 0 15,22 0-15,-1 0 16,-20 0-16,-1 0 15,1 0-15,40 0 16,2 0-16,-1 0 16,0 0 15,1 0-31,-2 0 15,1 0-15,-20 0 16,-22 0-16,43 0 16,-1 0-16,-20 0 15,41 0 1,-22 0-16,1 0 15,-20 0-15,21 0 16,-2 0-16,-40 0 16,-1 0-16,1 0 15,-1 0-15,0 0 16,22 0-16,20 0 15,1 0-15,-2 0 16,1 0-16,21 0 31,-20 0-31,-21 0 16,19 0-16,-40 0 15,-1 0-15,22 0 16,-22 0-16,22 0 16,-22 53-16,63-53 15,-21 0-15,0 0 16,1 27-16,-2-27 15,1 0-15,1 0 16,-21 0-16,-2 0 16,2 0-16,-22 0 15,22 0 1,20 0-16,-42 0 15,22 0-15,-1 0 0,42 0 16,-21 0 0,0 0-16,21 0 15,-41 0-15,21 0 16,20 0-16,-63 0 15,-21 0-15,63 0 16,1 0-16,-43 0 16,63 0-16,-21 0 15,-20 0-15,41 0 16,-22 0 15,-19 0-15,0 0-16,19 0 15,-19 0-15,0 0 16,-22 0-16,63 0 15,-21 0-15,-42 0 16,63 0-16,-21 0 16,-20 0-16,41 0 15,-20 0 1,-23 0-16,23 0 15,-23 0-15,23 0 16,-22 0-16,-21 0 16,43 0-16,-1 0 15,-42 0-15,63 0 16,-20 0-16,-42 0 15,62 0-15,-22 0 16,1 0-16,1 0 16,-1 0-16,1 0 15,-2 0-15,-19 0 16,20 0-16,-1 0 15,-19 0-15,20 0 16,-20 0-16,-1 0 16,21 0-16,1 0 15,-23 0-15,23 0 16,-22 0-16,22 0 15,-2 0-15,1 0 16,1 0-16,20 0 16,-41 0-1,19 0 1,1 0-16,-20 0 15,20 0-15,1 0 0,-43 0 16,42 0 0,1 0-16,-23 0 15,43 0-15,-20 0 16,-43 0-16,63 0 15,-21 0-15,-41 0 16,62 0-16,-63 0 16,43 0-16,-1 0 15,-1 0-15,2 0 16,20 27-16,-21-27 15,0 0 1,1 0 0,-2 0-16,-19 0 15,41 0-15,-63 0 16,42 0-16,-20 52 15,20-52 1,1 0 0,-2 0-1,-19 0 1,41 0-16,-63 0 15,22 26-15,41-26 16,-43 0-16,23 0 16,20 27-16,-42-27 15,22 0-15,20 0 16,-21 0-16,-21 0 15,42 0-15,-21 0 16,1 27 0,-23-27-16,23 0 15,-22 0-15,22 0 16,-2 0-1,1 0-15,1 0 16,-1 0-16,-21 0 16,42 0-16,-21 0 15,1 0 1,20 0-16,-21 0 15,-42 0-15,42 0 16,-62 0-16,-1 0 16,64 0-16,-22 0 15,0 0 1,42 0-16,-41 0 15,20 0 1,21 0 0,-20 0-1,-23 0 1,43 0-16,-20 0 15,-1 0-15,0 0 16,1 0 46,-2 0-30,1 0-17,-20 0 1,21 0-16,-2 0 15,1 0-15,1 0 16,-1-27-16,21 0 16,-21 27 62,21-26-63,-63-53 1,63 79-1,-20-27 1,-1 1 0,1-1-16,20 27 15,-22-27 1,22 2-16,0-2 15,0 27 1,0-27 0,0 2-16,0 25 15,0-53 1,0 26-1,0 27-15,0-27 16,0-52 0,0 79-16,0-26 31,-21-27-31,21 53 15,0-26-15,0-1 16,0 0 0,0 2-16,0-2 15,0 1 1,0-1-16,0 0 15,0 2-15,21-2 16,-21 0 0,0 2-1,0 25 1,22-27-16,-2-26 15,-20 53 1,0-27 0,21 2-1,-1-29 1,1 54-1,0-52 1,0 25 0,-21 27-16,21-26 31,0-1-31,-1 0 15,-20 27 1,43 0-16,-2-25 16,-41-2-1,41 1-15,-19 26 31,-2 0-15,-20-27 0,21 27-16,0 0 15,-21 0-15,20 0 16,2 0 15,-1 0-15,20 0-1,0 0 1,-41 0-16,22 0 15,-2 0 1,1 0 0,-21 0-16,41 0 15,-19 0 1,-1 0-1,-1 0-15,1 0 16,-21 0 0,42 0-1,-21 0-15,-21 0 16,20 0-1,22 0-15,0 0 16,-21 27-16,20-27 16,42 26-16,-40 1 15,19-27-15,21 0 16,21 25-16,21-25 15,-82 54-15,18-54 16,23 0-16,-43 0 16,22 0-16,-22 0 15,22 0-15,-1 0 16,-40 0-16,19 0 15,22 0-15,-42 0 16,61 0-16,2 0 16,-42 0-16,-1 0 15,22 0 1,-1 0-16,22 0 15,-21 0-15,-1 0 16,21 0-16,-20 0 16,-22 0-16,21 0 15,1 0-15,-20 0 16,-23 0-16,21 0 15,-20 0-15,1 0 16,40 0-16,-21 0 16,22 0-16,0-27 15,-1 27-15,21 0 16,-62-27-16,42 27 15,-1 0-15,-41-25 16,0 25 0,20 0-16,-41 0 15,21 0-15,1 0 16,19 0-16,0-27 15,22 27-15,-42 0 16,-21 0-16,63 0 16,-63 0-16,20 0 15,42 0 1,-40 0-16,40 0 15,-42-26-15,-20 26 16,43 0-16,-2-27 16,-19 27-1,19 0 1,0 0-16,1 0 15,20-52-15,-41 52 16,21 0-16,20 0 16,-20 0-16,20 0 15,-62 0 1,22 0-1,19 0 1,-20 0-16,42 0 16,-63 0-16,20 0 15,1 0 1,0 0-16,-21 0 15,42 0 1,-21 0-16,-1 0 16,1 0-16,1-27 31,19 27-31,0 0 15,-41 0-15,63 0 16,-22 0-16,22 0 16,-42 0-16,20 0 15,-41 0-15,22 0 78,19 0-47,-20 0-31,-1 0 16,23 0-16,18 0 16,23 0-16,-43 0 15,-19 0-15,-1 0 16,20 0 62,-19 0-78,-2 0 15,1 0 1,-21 0-16,20 0 16,1 0-1,1 0 1,19 0-16,0 0 15,2 0-15,-23 0 16,1 0-16,20 0 16,1 0-16,20 0 15,22 0-15,-64 0 16,43 0-16,-42 0 15,-21 0 95,0 0-79,0 27-16,0-2-15,0-25 16,-21 0 0,-20 27-1,19 0-15,-39-1 16,40-26-16,-42 0 15,63 0-15,-21 27 16,1-27-16,-2 0 16,-19 0-1,-22 0-15,1 52 16,41-52-16,-42 0 15,22 0-15,21 0 16,-2 0-16,1 27 31,1-27-15,-1 0-1,-1 0-15,-19 26 16,0-26-16,-22 0 16,63 0-16,-84 0 15,22 0 1,-1 0-16,-20 0 15,-21 0-15,21 0 16,0 0-16,20 0 16,21 0-16,-41 0 15,21 0-15,-22 0 16,-20 0-16,0 0 15,-147 0-15,65 0 16,39 0-16,-19 0 16,-22 0-16,43 0 15,41 0-15,-1 0 16,-19 0-16,18 0 15,3 0-15,-23 0 16,64 0-16,-21 0 16,-1 0-16,22 0 15,-1 0-15,43 0 16,-64 0-16,1 0 15,0 0-15,20 0 16,-62 0-16,62 0 16,-61 0-16,-42 0 15,123 0 1,-40 0-16,83 0 15,-42 0-15,22 0 16,-1 0-16,0 0 16,0 0-16,0 0 15,-42 0-15,63 0 16,-41 27-16,-22-27 15,42 0-15,-40 52 16,-23-52-16,21 0 16,-41 0-16,42 0 15,40 0-15,-40 0 16,42 0-16,-2 27 15,-19-27-15,20 0 16,21 27 15,-41-27-15,19 25-16,22-25 15,-20 27 1,-1-1 15,0 1 0,21-27-15,0 27 15,0-2 0,0 2-15,42-27 0,0 0-16,-1 0 15,1 0-15,-22 0 16,22 0-16,-21 0 15,0 0-15,-1 0 16,2 0-16,-1 0 16,20 0-16,1 0 15,-1 0-15,-20 0 16,0 0-16,0 0 15,0 0-15,0 0 16,-1 0 46,-20 0-62,43 0 16,-23 0 46,-20 0-30,21 0-17,20 0-15,-19 0 16,40 52-16,-20-25 15,-21-27-15,20 27 16,-20-1 140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1T17:04:49.6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3633 9102 0,'0'0'16,"0"-18"15,14 18-31,-1 0 16,26 0-16,-12 0 15,-1 0-15,-12 0 16,26 0-16,-14 0 15,14 0-15,-28 0 16,41 0-16,0 0 16,14 0-16,12 0 15,92 0-15,-78 0 16,-1 0-16,-26 0 15,14 0-15,-14 0 16,-13 0-16,-1 0 16,-38 0-16,25 0 15,-26 0-15,-13 0 16,40 0-1,-27 0-15,13 0 16,14 0 0,26 0-16,0 0 15,-13 0-15,13 0 16,0 0-16,-13 0 15,-13 0-15,12 0 16,-25 0-16,-14 0 16,14 0-16,-1 0 15,-12 0-15,38 0 16,-12 0-16,-1 0 15,14 0-15,0 0 16,-27 0-16,14 0 16,0 0-16,-14 0 15,1 0-15,-1 0 16,14 0-16,-14 0 15,27 0-15,13 0 16,13 0-16,-13 0 16,53 0-16,-79 0 15,39 0-15,-13 35 16,-39-35-16,25 0 15,-25 0-15,-14 0 16,14 0 0,-15 0-16,15 0 0,-1 0 15,-13 0 1,14 0-16,13 0 15,-27 0-15,40 0 16,-27 0-16,27 0 16,-27 0-16,14 0 15,0 0-15,-28 0 16,28 0-16,-13 0 15,26 0-15,-27 0 16,1 0-16,39 0 16,-27 0-16,1 0 15,0 0-15,12 0 16,1 0-16,-13 0 15,26 0-15,-26 0 16,-28 0-16,28 0 16,-13 0-16,-14 0 15,14 0-15,12 0 16,-26 0-16,27 0 15,-1 0-15,15 0 16,-28 0 0,0 0-16,-12 0 15,12 0-15,-13 0 16,0 0-16,0 0 15,14 0-15,-14 0 16,13 0-16,1 0 16,0 0-16,12 0 15,1 0-15,-27 0 16,26 0-16,-25 0 15,12 0-15,-12 0 16,-2 0-16,2 0 16,-1 0-16,0 0 15,13 0-15,1 0 16,-14 0-16,27 0 15,-1 0-15,-25 0 16,-2 0-16,15 0 16,-27 0-16,13 0 15,1 0 1,-1 0-1,0 0-15,0 0 16,14 0 0,-1 0-16,1 0 15,-15 0-15,15 0 16,0 0-16,-14 0 15,0 0-15,14 0 16,-14 0-16,0 0 16,13 0-16,-12 0 15,-2 0 1,2 0-16,-1 0 15,0 0 1,-13 0 0,40 0-16,-1 0 15,1 0-15,13 0 16,0 0-16,0 0 15,-13 0-15,-28 0 16,2 0 46,-1 0-46,-13 0-16,27 0 16,-15 0 46,2 0-46,-14 0-1,26 0 32,-13 18-47,-13 0 16,14-18-16,-14 17 15,13 1-15,-13-1 31,0-17-15,13 18-16,-13 0 16,14-18-16,-14 17 15,0 1 1,0 0-16,0-1 15,0 1-15,0 0 16,0-1 0,0 1-16,0 0 15,0-18 1,0 35-1,0-18 1,0 1 15,-14 0-15,14 17-1,-13-35 1,0 18 0,-1-1-1,1 1-15,0-18 31,0 18-15,13-18 0,-14 0-16,2 0 15,-2 0 1,1 0-1,0 0 1,-1 0 0,2 0-16,-2 0 15,1 0-15,-14 0 16,14 0-16,0 0 15,13 0-15,-26 0 16,13 0-16,-1 0 16,-12 0-16,26 0 15,-14 0-15,-12 0 16,0 0-16,-14 0 15,1 0-15,-15 0 16,2 0-16,39 0 16,-27 0-16,-13 0 15,0 0-15,27 0 16,-27 0-16,0 0 15,-12 0-15,25 0 16,0 0-16,27 0 16,-14 0-16,14 0 15,0 0-15,-14 0 16,-12 0-16,-1 0 15,-26 0-15,26 0 16,-12 0 0,-1 0-16,0 0 15,14 0-15,-1 0 16,0 0-16,14 0 15,-1 0-15,1 0 16,-14 0-16,27 0 16,-14 0-16,15 0 15,12 0-15,-40 0 16,13 0-16,14 0 15,-26 0-15,-1 0 16,14 0-16,-1 0 16,-13 0-16,14 0 15,13 0-15,-27 0 16,27 0-16,-27 0 15,27 0-15,-26 0 16,-1 0-16,-13 0 16,-13 0-16,26 0 15,-26 0-15,39 0 16,-25 0-16,12 0 15,14 0-15,-1 0 16,-12 0 0,0 0-16,-15 0 15,41 0-15,-27 0 16,1 0-16,12 0 15,15 0-15,-28 0 16,26 0-16,-12 0 16,0 0-16,13 0 15,-27 0-15,14 0 16,-1 0-16,-26 0 15,0 0-15,13 0 16,-12 0-16,26 0 16,-14 0-16,0 0 15,13 0-15,-25 0 16,12 0-16,-13 0 15,40 0-15,0 0 16,-13 0-16,26 0 31,-14 0-31,-12 0 16,-14 0-16,1 0 15,-14 0-15,0 0 16,0 0 0,-13 0-16,26 0 15,-12 0-15,38 0 16,-38 0-16,25 0 15,1 0-15,12 0 16,2 0 0,-15 0-16,0 0 15,-12 0-15,12 0 16,-26 0-16,1 0 15,-41 0-15,27-18 16,14 18-16,12 0 16,13 0-16,1 0 15,13 0-15,13 0 16,-13 0-16,-27 0 15,40 0-15,-40 0 16,14 0-16,-14 0 16,1-18-16,-27 18 15,13-17-15,0 17 16,13 0-16,27 0 15,-1 0-15,-12 0 16,26 0 15,-12 0-15,-15 0-1,14 0 1,-40 0-16,26 0 16,-12 0-16,13 0 15,-1 0-15,14 0 16,13 0 46,-14 0-46,-25-36-1,39 36-15,-13 0 16,-14 0-16,27 0 16,-13 0 15,0 0-16,-1 0 17,2 0-17,-2 0 1,1 0-16,0 0 15,-1 0-15,1 0 16,13 0-16,-26 0 16,13 0-16,-1 0 15,-12 0 1,26 0-1,-13 0 32,-1 0-31,2 0 31,-2 0-16,1 0-16,0 0 32,-1 0-31,2 0-1,-2 0 63,14 0-46,-26 0 30,12 0-31,1 0-15,-13 0-16,12 0 15,14 18 17,-12 0 30,-2-18-46,1 35-1,13-17 1,0-1 31,-13 1-32,13-1 32,0-17-16,0 36-15,0-19-1,0-17-15,0 18 63,0 0-48,0-1 17,13-17 14,14 36 1,-27-36-31,12 0 15,2 0-31,-1 17 16,-13-17 46,26 18-46,-12-1-1,-1-17-15,14 0 16,12 18-16,-39-18 15,13 0-15,1 0 16,12 0 0,0 0-1,14 0 1,-40 0-16,26 0 15,1 0-15,-27 0 16,26 0-16,0 0 16,1 0-16,-1 0 15,1 0-15,-1 18 16,-13-18-16,1 0 15,-1 0-15,0 0 16,1 0 0,-2 0-16,2 0 15,-1 0-15,0 0 16,0 0-1,14 0-15,-14 0 0,13 0 16,-12 0 0,-1 0-16,-13 0 15,27 0-15,-15 0 16,2 0-16,12 0 15,-26 0-15,13 0 16,27 0-16,-27 0 16,27 0-16,-1 35 15,1-35-15,-27 0 16,14 0-16,-14 0 15,0 0-15,27 0 16,-40 0-16,26 0 16,1 0-16,-15 0 15,15 0 1,0 0-1,-14 0-15,13 0 16,-13 0-16,14 0 16,-14 0-16,0 0 15,-13 0 1,14 0-16,12 0 15,14 0-15,-14 0 16,27 0 0,-27 0-16,14 0 15,0 0-15,-28 0 16,2 0-16,25 0 15,-39 0-15,40 0 16,-26 0-16,-14 0 16,12 0-16,15 0 15,0 0-15,12 0 16,-26 0-16,14 0 15,-1 0-15,0 0 16,1 0-16,12 0 16,1 0-16,-13 0 15,12 0-15,1 0 16,13 0-16,-40 0 15,40 0-15,-14 0 16,-25 0-16,25 0 16,-12 0-16,-14 0 15,13 0-15,1 0 16,-1 0-16,-13 0 15,27 0 1,-27 0-16,0 0 16,13 0-16,-12 0 15,12 0-15,-12 0 16,12 0-16,27 0 15,-27 0-15,0 0 16,14 0-16,-26 0 16,25 0-16,-25 0 15,-2 0 1,2 0-1,12 0-15,14 0 16,-14 0-16,27 0 16,-13 0-16,12 0 15,-25 0-15,-1 0 16,14 0-16,-27 0 15,27 0-15,-13 0 16,-15 0-16,15 0 16,-1 0-16,-13 0 15,27 0 1,-13 0-16,-1 0 15,14 0-15,-1 0 0,-12 0 16,-1 0 0,1 0-16,12 0 15,-39 0-15,13 0 16,1 0-1,-2 0 1,2 0-16,-1 0 16,0 0-16,1 0 15,12 0-15,27 0 16,-40 0-16,14 0 15,-1 0-15,0 0 16,-12 0-16,-1 0 16,-13 0-16,26 0 15,-13 0-15,1 0 16,25 0-16,-25 0 15,-14 0-15,39 0 16,-12 0-16,-15 0 16,15 0-16,26 0 15,-53 0 1,27 0-16,-1 0 0,-13 0 15,0 0-15,1 0 16,-2 0 0,2 0-16,12 0 15,1 0-15,25 0 16,-25 0-16,0 0 15,25 0-15,-39 0 16,1 0-16,12 0 16,-13 0-1,-13 0 1,27 0-1,-14 0-15,-13 0 16,39 0-16,-25 0 16,-1 0-16,27 0 15,-14 0-15,0 0 16,1 0-16,12 0 15,-25 0-15,25 0 16,-26 0-16,14 0 16,-14 0-16,0 0 31,-13 0 0,27 0-15,-14 0-16,1 0 15,24 0-15,-11 0 16,13 0-16,-27 0 15,27 0-15,-40 0 16,13 0 15,13 0 0,-26 0-31,14 0 16,-2 0-16,2 0 16,12 0-16,-12 0 15,-1 0-15,0 0 16,0 0-16,-13 0 15,27 0-15,-14 0 16,0 0-16,26 0 16,-25 0-16,-14 0 15,26 0 1,-12 0-16,-14 0 15,13 0 1,13 0-16,-13 0 16,14 0-16,-1 0 15,-12 0-15,12 0 16,0 0-16,-26 0 15,27 0-15,-14 0 16,-13 0 0,13 0-1,0 0-15,0 0 16,1 0-16,26 0 15,-40 0-15,12 0 16,2 0 62,-1 0-62,0 0-16,1 0 15,-14 0 1,26 0 31,-13-18-47,-13 18 46,13 0-14,14 0 14,-27-17-14,13-1-17,0 0 16,1 18 1,-14-35-1,0 18-31,12 17 15,2-18 17,-14-17-1,0 35 0,0-18 0,0 0 0,0 1-31,0-1 16,0 0 0,0 18-1,0-35 1,0 18-1,0 17 17,0-18-17,0-17 1,0 17-1,0 18 1,0-18-16,-14 1 16,14 17-1,0-18 16,0 0-15,0 1 0,0-1-1,0 1 1,0-1-16,0 18 31,0-18-15,0 1-16,0-1 15,0 18 1,0-18-16,0-17 15,0 35 1,0-18 0,0 1-1,0-1 16,0 0 1,0 1-17,0 17 1,14-18-1,-14 1 1,0-1 31,13 18-32,-13-18 1,13-35 0,1 53-1,-2-17 32,-12-1 265,-39 0-296,39 18-16,-13 0 15,-13 0 1,12 0-1,1 0 17,0 0-17,-1 0-15,14 0 16,-13 0-1,0 0 1,13 0-16,-13 0 16,-13 0-16,26 0 15,-14 0-15,1 0 16,0 0-16,13 0 15,-14 0 1,2 0 0,-2 0-16,-26 0 15,-12 0-15,39 0 16,-41-17-16,28 17 15,0 0-15,26 0 63,-14-18 15,-12 18-63,26 0 95,40 0-110,0 0 15,-1 0-15,1 0 16,-27 0-16,-13 0 15,26 0-15,-13 0 16,1 0-16,26 0 16,-28 0-16,15 18 15,12-18 1,-12 0-16,-14 17 15,0-17 17,14 0-1,-27 18-16,13 0 17,-13-1-17,14-17 1,-2 18-1,-12 0 1,0-18 0,0 17-16,0 1 15,14 0-15,-1-18 16,-13 17-16,0 1 15,0-1-15,13-17 16,-13 36 0,0-19-1,0-17 1,0 18-16,0 0 15,0-18-15,0 17 16,14 1 0,-2 0 46,-12-1-31,0 1-15,0 0-1,0-18 1,0 35 0,0-18 15,0-17-16,0 18 1,0 17 0,0-35-16,0 18 31,0 0-16,0-1 1,0 1-16,0 0 16,0-1-1,0 1 1,0-1 15,0 1-15,0 0-1,0-1 1,0 1-1,0-18-15,-12 18 32,12 17-32,-14-35 15,14 18 1,0-1-1,0 1 1,-13-18 0,13 17-1,-13 1 1,-1-18-1,14 35 17,0-17-17,-26 0-15,13-18 31,13 0-15,-27 17 0,14-17-16,13 0 15,-13 18 1,0 0-16,-1-18 15,14 0-15,-12 0 16,-15 0-16,14 0 16,-13 0-16,12 0 15,-12 0-15,-14 0 16,27 0-16,13 0 15,-13 0-15,-14 0 16,14 0 0,0 0-1,-1 0 1,2 0-16,-2 0 15,1 0-15,-14 0 16,14 0-16,0 0 16,0 0-16,0 0 15,0 0 16,13 0-15,-27 0 0,14-18-16,13 0 15,0 1-15,0-1 16,0-17-16,0 17 15,0 0-15,0 1 16,0-18-16,13-1 16,0-17-1,1 36 1,12-19-16,0 1 15,-13 18-15,1-1 16,12 0-16,0-17 16,-26 17 15,0 1-31,14 17 31,-14-18 0,-14 0 110,2 1-141,-42 17 15,15-35-15,-1 35 16,14 0-16,-14 0 15,1 0-15,-14 0 16,26-18-16,1 18 16,0 0-16,-1 0 15,14 0 1,0 0-16,-14 0 15,1 0-15,-14 0 16,-25 0-16,11 0 16,-12-35-16,13 35 15,1-36-15,25 36 16,14 0-16,13 0 15,-13 0 17,0 0-17,-1 0-15,1 0 16,-13 0-16,0 0 15,-28 0-15,28 0 16,13 0-16,0 0 16,-1 0-16,14 0 15,-26 0-15,-1 0 16,1 0-1,0 0-15,-14 0 16,14 0-16,-53-35 16,52 35-1,-52-18-15,66 18 16,-41-17-16,15-1 15,12 18-15,-25-18 16,39 18-16,-14 0 16,1 0-16,26 0 15,-27 0 1,14 0-16,13 0 15,-13 0-15,-13 0 16,26 0-16,-27 0 16,-12-17-16,-1 17 15,13 0-15,-13 0 16,1-35-16,0 35 15,25 0-15,1 0 16,0 0-16,13 0 16,-13 0-1,-1 0 1,-12 0-16,12 0 15,-24 0-15,24 0 16,-12 0-16,-14 0 16,13 0-16,1 0 15,13 0 1,-14 0-16,15 0 15,-2 0-15,1 0 16,0 0-16,-1 0 16,-25 0-16,25 0 15,-12 0-15,0 0 16,-27 0-16,40 0 15,-27 0-15,27 0 16,-13 0-16,12 0 16,1 0-1,13 0 1,-27 0-1,15 0 1,-15 0-16,0 0 16,1 0-16,-13 0 15,25 0-15,-26 0 16,14 0-1,0 0-15,26 0 16,-14 0 0,-12 0-16,26 0 0,-26 0 15,-1 0 1,27 0-16,-26 0 15,0 0-15,26 0 16,-14 0-16,1 0 16,13 0 108,27 0-108,12 0-16,1 17 16,12-17-16,2 0 15,12 35-15,-13-35 16,-14 18-16,0-18 15,-39 0-15,40 0 16,-13 0-16,-1 0 16,14 0-16,0 0 15,-14 0 1,13 0-16,14 0 15,-26 0-15,-1 0 16,-12 0-16,25 0 16,-39 0-16,13 0 15,13 18-15,-12-18 16,12 0-16,1 0 15,-27 0-15,13 0 16,14 0 0,-27 0-16,26 0 15,13 0-15,-26 17 16,67 19-16,-15-19 15,15 1-15,13 17 16,-41-35-16,-12 0 16,-27 0-16,14 0 15,-14 0-15,-13 0 63,13 0-32,0 0 31,-13 18-31,-26 17-15,13-35 0,-67 0-16,40 0 15,-12 0-15,-14 0 16,-13 0-16,-14 0 15,13 0-15,-12 0 16,13 0-16,66 0 16,-14 0-16,-12 0 15,-14 0-15,26 0 16,-12 0-16,-14 0 15,40 0-15,-14 0 16,1 0-16,13 0 16,-13 0-16,-1 0 15,0 0 1,-12 0-16,-14 0 15,-13 0-15,13 0 16,27 0-16,-14 0 16,1 0-16,12 0 15,-26 0-15,13 0 16,1 0-16,-1 0 15,27 0-15,-13 0 16,13 0 0,-1 0 30,-38 0-46,12 0 16,27 0-16,-27 0 16,27 0-16,0 0 15,13 0 1,-27 0-1,1 0-15,13 0 16,-27 0-16,14 0 16,-1-17-1,-13 17-15,14 0 16,-26-18-16,52 18 15,-40 0-15,13 0 16,27 0-16,-26 0 16,12 0-1,2 0 1,-15 0-1,14 0-15,-40 0 16,13-18-16,-12 18 16,-2 0-16,28 0 15,-14 0-15,1 0 16,13 0-16,-1 0 15,14 0-15,-13 0 16,-1 0-16,0 0 16,14 0-16,-13 0 15,0 0-15,26 0 16,-14 0-16,1 0 15,0 0 1,-13 0 0,-1 0-16,1 0 0,-1 0 15,1-17 1,26 17-16,-13 0 15,-14 0-15,14 0 16,13 0 0,-40-36-16,40 36 15,-26 0-15,0 0 16,26 0-16,-14 0 31,1 0-15,0 0-1,-14-17-15,-13 17 16,14-18-16,26 18 15,-39 0-15,-1-35 16,14 35-16,12 0 16,-12 0-1,26 0-15,-26-18 16,0 18 31,26 0-32,-27 0-15,0 0 16,27 0-16,-13 0 15,0 0-15,0 0 16,0 0-16,-1 0 16,14 0-16,-26 0 15,13 0-15,-1 0 16,-25 0-16,-1 0 15,14 0-15,-54 0 16,41 0-16,12 0 16,-12 18-16,26-18 15,-27 0-15,27 0 16,-1 0-1,14 0 1,-26 0-16,13 0 16,13 0-16,-27 0 15,15 0-15,12 0 31,-14 17 110,1-17-110,0 0-31,13 18 31,0 0-15,0-1 15,0-17-31,0 36 16,0-19-1,0-17-15,0 18 16,0 0-16,0-1 15,0-17-15,0 18 16,0 17 0,0-17-1,0-1 1,0 1-1,0 0 1,0-1 0,0 1-1,0-18 1,0 35 15,0-17 0,0-18-15,0 35-1,0-17 1,0-18 0,0 17-1,0 1 1,0 0-1,0-1-15,0 1 32,13 0-17,-13-1 1,27 18-1,-27-17 1,0 0 15,0-1-15,12 1 15,2 0 63,-1-18-63,0 35 0,1-17-31,12-18 47,-13 0-47,0 0 15,27 17 1,-27 19 0,13-36 15,-12 17-31,-14-17 15,13 0 1,14 0-16,-27 0 16,12 0-1,2 0 1,-1 0-16,0 0 15,14 0-15,-1 0 16,-13 0 0,0 0-1,1 0 1,-1 0-1,0 0-15,13 0 16,-12 0 0,12 0-16,1 0 15,-14 0-15,0 0 16,0 0-1,0 0 17,1 0-32,12 0 15,-12 0 1,12 0-16,0 0 15,0 0-15,14 0 16,-27 0-16,27 0 16,-26 0-16,-2 0 15,14 0-15,-12 0 16,-14 0-16,26 0 15,-12 0 1,-14 0-16,13 0 16,27 0-1,-40 0-15,13 0 16,13 0-16,-26 0 15,13 0-15,1 0 16,-2 0 0,2 0-16,-1 0 15,0 0 1,-13 0-1,14 0-15,-1 0 16,0 0 0,0 0-16,14 0 15,-27 0-15,13 0 16,0-17-16,-13 17 15,13 0-15,1 0 16,-2 0 0,2 0-1,-1 0 1,0 0-16,-13 0 15,27 0-15,-14 0 16,-13 0-16,13 0 16,0-18-1,0 18-15,-13 0 63,27 0-63,-14 0 15,1 0-15,-2 0 16,2 0 31,-14 0-47,26 0 15,1 0 1,-14 0-16,0 0 15,0 0-15,-13 0 16,13 0 15,1 0-15,-1 0-1,26 0-15,1 0 16,-14 0-16,1 0 16,-1 0-16,-26 0 15,14 0 79,-1 0-79,0 0 17,1 0-17,-2 0-15,2 0 16,12 0-16,0 0 15,1 0-15,-14 0 16,27 0-16,-40 0 16,13 0-16,1 0 15,25 0 16,-12 0-15,12 0-16,-39 0 16,26 0-16,-12 0 15,-14 0-15,13 0 16,13 0-1,-13 0 1,1 0 0,-1 0-16,0 0 15,0 0-15,0 0 16,1 0-1,-1 0-15,0 0 16,13 0-16,-12 0 16,-1 0-16,-13 0 15,13 0-15,0 0 16,1 0-1,-1 0 1,0 0 0,0 0-16,14 0 15,-1 0-15,-13 0 16,0 0-16,14 0 15,-27 0-15,26 0 16,-12 0 0,-2 0-16,2 0 31,-1 0-31,0 0 15,1 0-15,-2 0 16,15 0 0,-14 0-16,1 0 15,12 35-15,-13-35 16,1 0-16,-14 0 15,26 0-15,-13 0 16,-13 0-16,13 0 16,13 0-16,-12 0 15,-1 0-15,0 0 16,1 0-16,-14 0 15,13 0 17,0 0-17,14 0 1,-15 0-16,2 0 15,-1 0-15,0 0 16,1 0-16,12 0 16,-13 0-16,0 0 15,-13 0 1,27 0-16,-14 0 15,13 0-15,14 0 16,-27 0 0,1 0-16,-2 0 15,2 0 1,-14 0 15,13 0-15,13 0-16,-26 0 15,13 0-15,14 0 16,-1 0-16,1 0 15,-27 0-15,13 0 16,13 0 31,-26 0-32,27 0-15,-1 0 16,-13 0-16,14 0 16,-1 0-16,-12 0 15,26 0-15,-28 0 16,-12 0-1,40-17-15,-27 17 32,0 0-32,14 0 15,-1 0-15,-12 0 16,-1 0-16,13-18 15,-26 18-15,27 0 16,-15 0-16,-12 0 16,27-35-16,0 35 15,-27 0-15,26 0 16,-13 0 31,-13 0-32,14 0-15,-1 0 16,-13 0-16,13 0 15,0 0-15,0 0 47,1 0-16,-2 0-31,2-18 16,-14 18 0,26 0-1,-12 0-15,-1 0 16,13 0-1,-13 0-15,27 0 16,-27 0-16,1 0 16,-14 0-16,12 0 15,2 0-15,-1 0 32,0 0-17,13 0 1,-12 0-16,26 0 15,-14 0-15,-26 0 16,27 0-16,-15 0 16,-12 0-1,14-18 1,12 18-1,-12 0-15,-2 0 16,15 0-16,-27 0 16,13 0-16,0 0 31,1 0-31,-14 0 15,13 0 1,0 0-16,13 0 16,-12 0-16,12 0 15,-26 0-15,14 0 16,-2 0-1,-12 0 17,14 0-17,-1 0-15,0 0 16,-13 0-16,13 0 15,1 0 1,-1 0 0,0 0-1,0 0-15,0 0 16,14 0-16,0 0 15,-15 0 1,2 0-16,-1 0 47,-13 0-32,26 0 1,-12 0-16,-1 0 16,13 0-16,-13 0 15,-13 0-15,14 0 16,12 0 46,-26 0-46,14 0-1,-2 0 17,2 0-17,-1 0 1,0 0-16,13 0 15,1 0-15,-14 0 16,14 0-16,-14 0 16,0 0-1,1 0 1,12 0-1,-26 0-15,26 0 16,-13 0-16,-13 0 16,13 0 15,1 0-16,-1 0 1,0 0-16,0 0 62,1 0-15,-1 0-31,0 0-1,0 0 32,0 0-31,1 0-1,-2 0-15,-12 0 16,27 0 0,-14 0 15,-13 0 0,14 0-31,12 0 16,-26 0 46,13 0-46,1 0 77,-1 0-46,0-17-31,-13-1-16,0-35 15,0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9192-661B-4C0E-BCFC-AC315EE8379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4241-2507-42BF-A2D5-3B0B2B535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0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1841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774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78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0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057400"/>
            <a:ext cx="367903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nip Diagonal Corner Rectangle 5"/>
          <p:cNvSpPr/>
          <p:nvPr userDrawn="1"/>
        </p:nvSpPr>
        <p:spPr>
          <a:xfrm>
            <a:off x="2438400" y="1600200"/>
            <a:ext cx="6477000" cy="5029200"/>
          </a:xfrm>
          <a:prstGeom prst="snip2Diag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90800" y="1676400"/>
            <a:ext cx="6400800" cy="4800600"/>
          </a:xfrm>
        </p:spPr>
        <p:txBody>
          <a:bodyPr/>
          <a:lstStyle>
            <a:lvl1pPr marL="344488" indent="-344488"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3600" b="1"/>
            </a:lvl1pPr>
            <a:lvl2pPr marL="687388" indent="-344488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3200"/>
            </a:lvl2pPr>
            <a:lvl3pPr marL="1031875" indent="-346075"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  <a:defRPr sz="2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625473"/>
          </a:xfrm>
        </p:spPr>
        <p:txBody>
          <a:bodyPr anchor="t">
            <a:noAutofit/>
          </a:bodyPr>
          <a:lstStyle>
            <a:lvl1pPr algn="ctr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304800" y="894127"/>
            <a:ext cx="8458200" cy="5334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3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9/3/2017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7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9/3/2017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godsimage.com/wp-content/uploads/2009/09/RomansGraphi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98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038600"/>
            <a:ext cx="3810000" cy="969962"/>
          </a:xfrm>
        </p:spPr>
        <p:txBody>
          <a:bodyPr>
            <a:noAutofit/>
          </a:bodyPr>
          <a:lstStyle>
            <a:lvl1pPr marL="0" indent="0" algn="ctr">
              <a:buNone/>
              <a:defRPr sz="36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4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9/3/2017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0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25474"/>
          </a:xfrm>
        </p:spPr>
        <p:txBody>
          <a:bodyPr>
            <a:noAutofit/>
          </a:bodyPr>
          <a:lstStyle>
            <a:lvl1pPr algn="ctr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21607"/>
            <a:ext cx="6858000" cy="4064793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9/3/2017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6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9/3/2017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8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9/3/2017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9/3/2017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9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9/3/2017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9/3/2017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1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9/3/2017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3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2" r:id="rId10"/>
    <p:sldLayoutId id="2147483680" r:id="rId11"/>
    <p:sldLayoutId id="214748368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Romans 12-13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D2E57653-3E58-4892-A7ED-712530ACC680}" type="slidenum">
              <a:rPr lang="en-US" smtClean="0">
                <a:solidFill>
                  <a:srgbClr val="FFF9E5"/>
                </a:solidFill>
              </a:rPr>
              <a:pPr/>
              <a:t>1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Living Sacrifice, (12:1)</a:t>
            </a:r>
          </a:p>
          <a:p>
            <a:r>
              <a:rPr lang="en-US" dirty="0" smtClean="0"/>
              <a:t>A Changed Life, (12:2)</a:t>
            </a:r>
          </a:p>
          <a:p>
            <a:r>
              <a:rPr lang="en-US" dirty="0" smtClean="0"/>
              <a:t>Walk According to Your Abilities, (12:3-8)</a:t>
            </a:r>
          </a:p>
          <a:p>
            <a:r>
              <a:rPr lang="en-US" dirty="0" smtClean="0"/>
              <a:t>Walk According to Your Calling: </a:t>
            </a:r>
          </a:p>
          <a:p>
            <a:pPr lvl="1"/>
            <a:r>
              <a:rPr lang="en-US" dirty="0" smtClean="0"/>
              <a:t>In Love, (12:9-10)</a:t>
            </a:r>
          </a:p>
          <a:p>
            <a:pPr lvl="1"/>
            <a:r>
              <a:rPr lang="en-US" dirty="0" smtClean="0"/>
              <a:t>Fervent in Spirit, (12:11-12)</a:t>
            </a:r>
          </a:p>
          <a:p>
            <a:pPr lvl="1"/>
            <a:r>
              <a:rPr lang="en-US" dirty="0" smtClean="0"/>
              <a:t>How we interact with Others, </a:t>
            </a:r>
          </a:p>
          <a:p>
            <a:pPr marL="342900" lvl="1" indent="0">
              <a:buNone/>
            </a:pPr>
            <a:r>
              <a:rPr lang="en-US" dirty="0" smtClean="0"/>
              <a:t>    ( 12:13-16)</a:t>
            </a:r>
          </a:p>
          <a:p>
            <a:pPr lvl="1"/>
            <a:r>
              <a:rPr lang="en-US" dirty="0" smtClean="0"/>
              <a:t>Dealing with Vengeance, (12:17-13:7)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12-13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Series Outline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2057400"/>
            <a:ext cx="4495800" cy="5334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Changed Life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 12:2, Be not conformed to this world, but be ye transformed by the renewing of your mind that ye may prove that which is good and acceptable and perfect will of God.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3000" y="1447800"/>
            <a:ext cx="2362200" cy="533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2514600"/>
            <a:ext cx="2667000" cy="533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5334000" y="2590800"/>
              <a:ext cx="2565840" cy="533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8159" y="2527411"/>
                <a:ext cx="2597521" cy="660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1289160" y="3232080"/>
              <a:ext cx="2216040" cy="387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3321" y="3168720"/>
                <a:ext cx="2247718" cy="5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25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– Conformed</a:t>
            </a:r>
          </a:p>
          <a:p>
            <a:pPr lvl="1"/>
            <a:r>
              <a:rPr lang="en-US" dirty="0" smtClean="0"/>
              <a:t>To mold to</a:t>
            </a:r>
          </a:p>
          <a:p>
            <a:r>
              <a:rPr lang="en-US" dirty="0" smtClean="0"/>
              <a:t>Defining – Transformed</a:t>
            </a:r>
          </a:p>
          <a:p>
            <a:pPr lvl="1"/>
            <a:r>
              <a:rPr lang="en-US" dirty="0" smtClean="0"/>
              <a:t>Metamorphosis</a:t>
            </a:r>
          </a:p>
          <a:p>
            <a:r>
              <a:rPr lang="en-US" dirty="0" smtClean="0"/>
              <a:t>By a Changed Mind</a:t>
            </a:r>
          </a:p>
          <a:p>
            <a:r>
              <a:rPr lang="en-US" dirty="0" smtClean="0"/>
              <a:t>Proving God’s will is: </a:t>
            </a:r>
          </a:p>
          <a:p>
            <a:pPr lvl="1"/>
            <a:r>
              <a:rPr lang="en-US" dirty="0" smtClean="0"/>
              <a:t>Good, Acceptable, and Perfect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A Changed Live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04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Must Change</a:t>
            </a:r>
          </a:p>
          <a:p>
            <a:r>
              <a:rPr lang="en-US" dirty="0" smtClean="0"/>
              <a:t>Change Starts in our Mind</a:t>
            </a:r>
          </a:p>
          <a:p>
            <a:r>
              <a:rPr lang="en-US" dirty="0" smtClean="0"/>
              <a:t>Change is Possible</a:t>
            </a:r>
          </a:p>
          <a:p>
            <a:r>
              <a:rPr lang="en-US" dirty="0" smtClean="0"/>
              <a:t>Change is a Continual Process</a:t>
            </a:r>
          </a:p>
          <a:p>
            <a:r>
              <a:rPr lang="en-US" dirty="0" smtClean="0"/>
              <a:t>Change will put us at Odds with the World</a:t>
            </a:r>
          </a:p>
          <a:p>
            <a:r>
              <a:rPr lang="en-US" dirty="0" smtClean="0"/>
              <a:t>Proves God’s Will is: Good, Well Pleasing, and Perfect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A Changed Live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45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 12:2, Be </a:t>
            </a:r>
            <a:r>
              <a:rPr lang="en-US" u="sng" dirty="0" smtClean="0"/>
              <a:t>not conformed </a:t>
            </a:r>
            <a:r>
              <a:rPr lang="en-US" dirty="0" smtClean="0"/>
              <a:t>to this world, but </a:t>
            </a:r>
            <a:r>
              <a:rPr lang="en-US" u="sng" dirty="0" smtClean="0"/>
              <a:t>be ye transformed</a:t>
            </a:r>
            <a:r>
              <a:rPr lang="en-US" dirty="0" smtClean="0"/>
              <a:t> by the </a:t>
            </a:r>
            <a:r>
              <a:rPr lang="en-US" u="sng" dirty="0" smtClean="0"/>
              <a:t>renewing of</a:t>
            </a:r>
            <a:r>
              <a:rPr lang="en-US" dirty="0" smtClean="0"/>
              <a:t> </a:t>
            </a:r>
            <a:r>
              <a:rPr lang="en-US" u="sng" dirty="0" smtClean="0"/>
              <a:t>your mind</a:t>
            </a:r>
            <a:r>
              <a:rPr lang="en-US" dirty="0" smtClean="0"/>
              <a:t> that </a:t>
            </a:r>
            <a:r>
              <a:rPr lang="en-US" u="sng" dirty="0" smtClean="0"/>
              <a:t>ye may prove </a:t>
            </a:r>
            <a:r>
              <a:rPr lang="en-US" dirty="0" smtClean="0"/>
              <a:t>that which is good and acceptable and perfect will of God.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Living Sacrifice, (12:1)</a:t>
            </a:r>
          </a:p>
          <a:p>
            <a:r>
              <a:rPr lang="en-US" dirty="0" smtClean="0"/>
              <a:t>A Changed Life, (12:2)</a:t>
            </a:r>
          </a:p>
          <a:p>
            <a:r>
              <a:rPr lang="en-US" dirty="0" smtClean="0"/>
              <a:t>Walk According to Your Abilities, (12:3-8)</a:t>
            </a:r>
          </a:p>
          <a:p>
            <a:r>
              <a:rPr lang="en-US" dirty="0" smtClean="0"/>
              <a:t>Walk According to Your Calling: </a:t>
            </a:r>
          </a:p>
          <a:p>
            <a:pPr lvl="1"/>
            <a:r>
              <a:rPr lang="en-US" dirty="0" smtClean="0"/>
              <a:t>In Love, (12:9-10)</a:t>
            </a:r>
          </a:p>
          <a:p>
            <a:pPr lvl="1"/>
            <a:r>
              <a:rPr lang="en-US" dirty="0" smtClean="0"/>
              <a:t>Fervent in Spirit, (12:11-12)</a:t>
            </a:r>
          </a:p>
          <a:p>
            <a:pPr lvl="1"/>
            <a:r>
              <a:rPr lang="en-US" dirty="0" smtClean="0"/>
              <a:t>How we interact with Others, </a:t>
            </a:r>
          </a:p>
          <a:p>
            <a:pPr marL="342900" lvl="1" indent="0">
              <a:buNone/>
            </a:pPr>
            <a:r>
              <a:rPr lang="en-US" dirty="0" smtClean="0"/>
              <a:t>    ( 12:13-16)</a:t>
            </a:r>
          </a:p>
          <a:p>
            <a:pPr lvl="1"/>
            <a:r>
              <a:rPr lang="en-US" dirty="0" smtClean="0"/>
              <a:t>Dealing with Vengeance, (12:17-13:7)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12-13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Series Outline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2057400"/>
            <a:ext cx="4495800" cy="5334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</TotalTime>
  <Words>280</Words>
  <Application>Microsoft Office PowerPoint</Application>
  <PresentationFormat>On-screen Show (4:3)</PresentationFormat>
  <Paragraphs>49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Wingdings</vt:lpstr>
      <vt:lpstr>Arial</vt:lpstr>
      <vt:lpstr>Calibri Light</vt:lpstr>
      <vt:lpstr>Office Theme</vt:lpstr>
      <vt:lpstr>PowerPoint Presentation</vt:lpstr>
      <vt:lpstr>Romans 12-13</vt:lpstr>
      <vt:lpstr>A Changed Life</vt:lpstr>
      <vt:lpstr>Romans 12</vt:lpstr>
      <vt:lpstr>Romans 12</vt:lpstr>
      <vt:lpstr>Romans 12</vt:lpstr>
      <vt:lpstr>Romans 12-13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112</cp:revision>
  <dcterms:created xsi:type="dcterms:W3CDTF">2010-07-11T03:21:48Z</dcterms:created>
  <dcterms:modified xsi:type="dcterms:W3CDTF">2017-09-03T14:28:31Z</dcterms:modified>
</cp:coreProperties>
</file>