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1"/>
  </p:notesMasterIdLst>
  <p:sldIdLst>
    <p:sldId id="257" r:id="rId2"/>
    <p:sldId id="291" r:id="rId3"/>
    <p:sldId id="297" r:id="rId4"/>
    <p:sldId id="298" r:id="rId5"/>
    <p:sldId id="299" r:id="rId6"/>
    <p:sldId id="304" r:id="rId7"/>
    <p:sldId id="300" r:id="rId8"/>
    <p:sldId id="305" r:id="rId9"/>
    <p:sldId id="301" r:id="rId10"/>
    <p:sldId id="306" r:id="rId11"/>
    <p:sldId id="302" r:id="rId12"/>
    <p:sldId id="307" r:id="rId13"/>
    <p:sldId id="303" r:id="rId14"/>
    <p:sldId id="311" r:id="rId15"/>
    <p:sldId id="314" r:id="rId16"/>
    <p:sldId id="312" r:id="rId17"/>
    <p:sldId id="308" r:id="rId18"/>
    <p:sldId id="313" r:id="rId19"/>
    <p:sldId id="296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F99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8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D9192-661B-4C0E-BCFC-AC315EE83799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84241-2507-42BF-A2D5-3B0B2B535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0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07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0963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3722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2954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4117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747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8605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6767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6316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828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0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057400"/>
            <a:ext cx="367903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nip Diagonal Corner Rectangle 5"/>
          <p:cNvSpPr/>
          <p:nvPr userDrawn="1"/>
        </p:nvSpPr>
        <p:spPr>
          <a:xfrm>
            <a:off x="2438400" y="1600200"/>
            <a:ext cx="6477000" cy="5029200"/>
          </a:xfrm>
          <a:prstGeom prst="snip2DiagRect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90800" y="1676400"/>
            <a:ext cx="6400800" cy="4800600"/>
          </a:xfrm>
        </p:spPr>
        <p:txBody>
          <a:bodyPr/>
          <a:lstStyle>
            <a:lvl1pPr marL="344488" indent="-344488">
              <a:buClr>
                <a:schemeClr val="accent4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3600" b="1"/>
            </a:lvl1pPr>
            <a:lvl2pPr marL="687388" indent="-344488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3200"/>
            </a:lvl2pPr>
            <a:lvl3pPr marL="1031875" indent="-346075"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  <a:defRPr sz="2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625473"/>
          </a:xfrm>
        </p:spPr>
        <p:txBody>
          <a:bodyPr anchor="t">
            <a:noAutofit/>
          </a:bodyPr>
          <a:lstStyle>
            <a:lvl1pPr algn="ctr"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0"/>
          </p:nvPr>
        </p:nvSpPr>
        <p:spPr>
          <a:xfrm>
            <a:off x="304800" y="894127"/>
            <a:ext cx="8458200" cy="5334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3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9/10/2017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7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9/10/2017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1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godsimage.com/wp-content/uploads/2009/09/RomansGraphi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98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038600"/>
            <a:ext cx="3810000" cy="969962"/>
          </a:xfrm>
        </p:spPr>
        <p:txBody>
          <a:bodyPr>
            <a:noAutofit/>
          </a:bodyPr>
          <a:lstStyle>
            <a:lvl1pPr marL="0" indent="0" algn="ctr">
              <a:buNone/>
              <a:defRPr sz="36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4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9/10/2017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0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625474"/>
          </a:xfrm>
        </p:spPr>
        <p:txBody>
          <a:bodyPr>
            <a:noAutofit/>
          </a:bodyPr>
          <a:lstStyle>
            <a:lvl1pPr algn="ctr"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21607"/>
            <a:ext cx="6858000" cy="4064793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9/10/2017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6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9/10/2017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8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9/10/2017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9/10/2017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9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9/10/2017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9/10/2017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1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9/10/2017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7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3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2" r:id="rId10"/>
    <p:sldLayoutId id="2147483680" r:id="rId11"/>
    <p:sldLayoutId id="214748368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Romans 12-13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D2E57653-3E58-4892-A7ED-712530ACC680}" type="slidenum">
              <a:rPr lang="en-US" smtClean="0">
                <a:solidFill>
                  <a:srgbClr val="FFF9E5"/>
                </a:solidFill>
              </a:rPr>
              <a:pPr/>
              <a:t>1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Walk According to Your Abilities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12:8, </a:t>
            </a:r>
            <a:r>
              <a:rPr lang="en-US" dirty="0"/>
              <a:t>he that </a:t>
            </a:r>
            <a:r>
              <a:rPr lang="en-US" dirty="0" smtClean="0"/>
              <a:t>exhorts, </a:t>
            </a:r>
            <a:r>
              <a:rPr lang="en-US" dirty="0"/>
              <a:t>on </a:t>
            </a:r>
            <a:r>
              <a:rPr lang="en-US" dirty="0" smtClean="0"/>
              <a:t>exhortation</a:t>
            </a:r>
          </a:p>
          <a:p>
            <a:pPr lvl="0"/>
            <a:r>
              <a:rPr lang="en-US" dirty="0"/>
              <a:t>Acts 4:36, Barnabus </a:t>
            </a:r>
            <a:r>
              <a:rPr lang="en-US" dirty="0" smtClean="0"/>
              <a:t>encourager</a:t>
            </a:r>
          </a:p>
          <a:p>
            <a:pPr lvl="0"/>
            <a:r>
              <a:rPr lang="en-US" dirty="0" smtClean="0"/>
              <a:t>II Tim 4:2, Timothy to Exhort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8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38400" y="1676400"/>
            <a:ext cx="6705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View Abilities Soberly</a:t>
            </a:r>
          </a:p>
          <a:p>
            <a:r>
              <a:rPr lang="en-US" dirty="0" smtClean="0"/>
              <a:t>Many Abilities One Body</a:t>
            </a:r>
          </a:p>
          <a:p>
            <a:r>
              <a:rPr lang="en-US" dirty="0" smtClean="0"/>
              <a:t>Using Abilities </a:t>
            </a:r>
          </a:p>
          <a:p>
            <a:pPr lvl="1"/>
            <a:r>
              <a:rPr lang="en-US" dirty="0" smtClean="0"/>
              <a:t>Prophecy – According to Faith</a:t>
            </a:r>
          </a:p>
          <a:p>
            <a:pPr lvl="1"/>
            <a:r>
              <a:rPr lang="en-US" dirty="0" smtClean="0"/>
              <a:t>Ministry </a:t>
            </a:r>
            <a:r>
              <a:rPr lang="en-US" dirty="0"/>
              <a:t>– According to </a:t>
            </a:r>
            <a:r>
              <a:rPr lang="en-US" dirty="0" smtClean="0"/>
              <a:t>Faith</a:t>
            </a:r>
          </a:p>
          <a:p>
            <a:pPr lvl="1"/>
            <a:r>
              <a:rPr lang="en-US" dirty="0" smtClean="0"/>
              <a:t>Teaching – with Learning</a:t>
            </a:r>
          </a:p>
          <a:p>
            <a:pPr lvl="1"/>
            <a:r>
              <a:rPr lang="en-US" dirty="0" smtClean="0"/>
              <a:t>Exhort – with Exhortation</a:t>
            </a:r>
          </a:p>
          <a:p>
            <a:pPr lvl="1"/>
            <a:r>
              <a:rPr lang="en-US" dirty="0" smtClean="0"/>
              <a:t>Giving – with Sincerity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12-13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Abilities </a:t>
            </a:r>
          </a:p>
        </p:txBody>
      </p:sp>
    </p:spTree>
    <p:extLst>
      <p:ext uri="{BB962C8B-B14F-4D97-AF65-F5344CB8AC3E}">
        <p14:creationId xmlns:p14="http://schemas.microsoft.com/office/powerpoint/2010/main" val="25949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Walk According to Your Abilities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12:8, he that giveth, 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let him do it </a:t>
            </a:r>
            <a:r>
              <a:rPr lang="en-US" dirty="0" smtClean="0"/>
              <a:t>with simplicity</a:t>
            </a:r>
          </a:p>
          <a:p>
            <a:r>
              <a:rPr lang="en-US" dirty="0" smtClean="0"/>
              <a:t>Eph. 4:28, they are to labor, even so that the can care for others.</a:t>
            </a:r>
          </a:p>
          <a:p>
            <a:r>
              <a:rPr lang="en-US" dirty="0"/>
              <a:t>I Tim 5:8, caring for own, Widows</a:t>
            </a:r>
          </a:p>
        </p:txBody>
      </p:sp>
    </p:spTree>
    <p:extLst>
      <p:ext uri="{BB962C8B-B14F-4D97-AF65-F5344CB8AC3E}">
        <p14:creationId xmlns:p14="http://schemas.microsoft.com/office/powerpoint/2010/main" val="10504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38400" y="1676400"/>
            <a:ext cx="6705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View Abilities Soberly</a:t>
            </a:r>
          </a:p>
          <a:p>
            <a:r>
              <a:rPr lang="en-US" dirty="0" smtClean="0"/>
              <a:t>Many Abilities One Body</a:t>
            </a:r>
          </a:p>
          <a:p>
            <a:r>
              <a:rPr lang="en-US" dirty="0" smtClean="0"/>
              <a:t>Using Abilities </a:t>
            </a:r>
          </a:p>
          <a:p>
            <a:pPr lvl="1"/>
            <a:r>
              <a:rPr lang="en-US" dirty="0" smtClean="0"/>
              <a:t>Prophecy – According to Faith</a:t>
            </a:r>
          </a:p>
          <a:p>
            <a:pPr lvl="1"/>
            <a:r>
              <a:rPr lang="en-US" dirty="0" smtClean="0"/>
              <a:t>Ministry </a:t>
            </a:r>
            <a:r>
              <a:rPr lang="en-US" dirty="0"/>
              <a:t>– According to </a:t>
            </a:r>
            <a:r>
              <a:rPr lang="en-US" dirty="0" smtClean="0"/>
              <a:t>Faith</a:t>
            </a:r>
          </a:p>
          <a:p>
            <a:pPr lvl="1"/>
            <a:r>
              <a:rPr lang="en-US" dirty="0" smtClean="0"/>
              <a:t>Teaching – with Learning</a:t>
            </a:r>
          </a:p>
          <a:p>
            <a:pPr lvl="1"/>
            <a:r>
              <a:rPr lang="en-US" dirty="0" smtClean="0"/>
              <a:t>Exhort – with Exhortation</a:t>
            </a:r>
          </a:p>
          <a:p>
            <a:pPr lvl="1"/>
            <a:r>
              <a:rPr lang="en-US" dirty="0" smtClean="0"/>
              <a:t>Giving – with Sincerity </a:t>
            </a:r>
          </a:p>
          <a:p>
            <a:pPr lvl="1"/>
            <a:r>
              <a:rPr lang="en-US" dirty="0" smtClean="0"/>
              <a:t>Rule – with Diligence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12-13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Abilities </a:t>
            </a:r>
          </a:p>
        </p:txBody>
      </p:sp>
    </p:spTree>
    <p:extLst>
      <p:ext uri="{BB962C8B-B14F-4D97-AF65-F5344CB8AC3E}">
        <p14:creationId xmlns:p14="http://schemas.microsoft.com/office/powerpoint/2010/main" val="40492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Walk According to Your Abilities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12:8, he that rules, with diligence </a:t>
            </a:r>
          </a:p>
          <a:p>
            <a:r>
              <a:rPr lang="en-US" dirty="0"/>
              <a:t>I Pet 5:1-3, Feed the flock taking </a:t>
            </a:r>
            <a:r>
              <a:rPr lang="en-US" dirty="0" smtClean="0"/>
              <a:t>oversight</a:t>
            </a:r>
          </a:p>
          <a:p>
            <a:r>
              <a:rPr lang="en-US" dirty="0"/>
              <a:t>Acts 20:28-31, Instructions for Elders, be on guard for false teachers</a:t>
            </a:r>
          </a:p>
        </p:txBody>
      </p:sp>
    </p:spTree>
    <p:extLst>
      <p:ext uri="{BB962C8B-B14F-4D97-AF65-F5344CB8AC3E}">
        <p14:creationId xmlns:p14="http://schemas.microsoft.com/office/powerpoint/2010/main" val="166037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38400" y="1676400"/>
            <a:ext cx="6705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View Abilities Soberly</a:t>
            </a:r>
          </a:p>
          <a:p>
            <a:r>
              <a:rPr lang="en-US" dirty="0" smtClean="0"/>
              <a:t>Many Abilities One Body</a:t>
            </a:r>
          </a:p>
          <a:p>
            <a:r>
              <a:rPr lang="en-US" dirty="0" smtClean="0"/>
              <a:t>Using Abilities </a:t>
            </a:r>
          </a:p>
          <a:p>
            <a:pPr lvl="1"/>
            <a:r>
              <a:rPr lang="en-US" dirty="0" smtClean="0"/>
              <a:t>Prophecy – According to Faith</a:t>
            </a:r>
          </a:p>
          <a:p>
            <a:pPr lvl="1"/>
            <a:r>
              <a:rPr lang="en-US" dirty="0" smtClean="0"/>
              <a:t>Ministry </a:t>
            </a:r>
            <a:r>
              <a:rPr lang="en-US" dirty="0"/>
              <a:t>– According to </a:t>
            </a:r>
            <a:r>
              <a:rPr lang="en-US" dirty="0" smtClean="0"/>
              <a:t>Faith</a:t>
            </a:r>
          </a:p>
          <a:p>
            <a:pPr lvl="1"/>
            <a:r>
              <a:rPr lang="en-US" dirty="0" smtClean="0"/>
              <a:t>Teaching – with Learning</a:t>
            </a:r>
          </a:p>
          <a:p>
            <a:pPr lvl="1"/>
            <a:r>
              <a:rPr lang="en-US" dirty="0" smtClean="0"/>
              <a:t>Exhort – with Exhortation</a:t>
            </a:r>
          </a:p>
          <a:p>
            <a:pPr lvl="1"/>
            <a:r>
              <a:rPr lang="en-US" dirty="0" smtClean="0"/>
              <a:t>Giving – with Sincerity </a:t>
            </a:r>
          </a:p>
          <a:p>
            <a:pPr lvl="1"/>
            <a:r>
              <a:rPr lang="en-US" dirty="0" smtClean="0"/>
              <a:t>Rule – with Diligence </a:t>
            </a:r>
          </a:p>
          <a:p>
            <a:pPr lvl="1"/>
            <a:r>
              <a:rPr lang="en-US" dirty="0" smtClean="0"/>
              <a:t>Mercy – with Cheerfulness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12-13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Abilities </a:t>
            </a:r>
          </a:p>
        </p:txBody>
      </p:sp>
    </p:spTree>
    <p:extLst>
      <p:ext uri="{BB962C8B-B14F-4D97-AF65-F5344CB8AC3E}">
        <p14:creationId xmlns:p14="http://schemas.microsoft.com/office/powerpoint/2010/main" val="321959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Walk According to Your Abilities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12:8, </a:t>
            </a:r>
            <a:r>
              <a:rPr lang="en-US" dirty="0"/>
              <a:t>he that shews mercy, with cheerfulness</a:t>
            </a:r>
            <a:endParaRPr lang="en-US" dirty="0" smtClean="0"/>
          </a:p>
          <a:p>
            <a:r>
              <a:rPr lang="en-US" dirty="0"/>
              <a:t>Act </a:t>
            </a:r>
            <a:r>
              <a:rPr lang="en-US" dirty="0" smtClean="0"/>
              <a:t>20:35, It </a:t>
            </a:r>
            <a:r>
              <a:rPr lang="en-US" dirty="0"/>
              <a:t>is more blessed to give than to receive.</a:t>
            </a:r>
          </a:p>
        </p:txBody>
      </p:sp>
    </p:spTree>
    <p:extLst>
      <p:ext uri="{BB962C8B-B14F-4D97-AF65-F5344CB8AC3E}">
        <p14:creationId xmlns:p14="http://schemas.microsoft.com/office/powerpoint/2010/main" val="365800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38400" y="1676400"/>
            <a:ext cx="6705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View Abilities Soberly</a:t>
            </a:r>
          </a:p>
          <a:p>
            <a:r>
              <a:rPr lang="en-US" dirty="0" smtClean="0"/>
              <a:t>Many Abilities One Body</a:t>
            </a:r>
          </a:p>
          <a:p>
            <a:r>
              <a:rPr lang="en-US" dirty="0" smtClean="0"/>
              <a:t>Using Abilities </a:t>
            </a:r>
          </a:p>
          <a:p>
            <a:pPr lvl="1"/>
            <a:r>
              <a:rPr lang="en-US" dirty="0" smtClean="0"/>
              <a:t>Prophecy – According to Faith</a:t>
            </a:r>
          </a:p>
          <a:p>
            <a:pPr lvl="1"/>
            <a:r>
              <a:rPr lang="en-US" dirty="0" smtClean="0"/>
              <a:t>Ministry </a:t>
            </a:r>
            <a:r>
              <a:rPr lang="en-US" dirty="0"/>
              <a:t>– According to </a:t>
            </a:r>
            <a:r>
              <a:rPr lang="en-US" dirty="0" smtClean="0"/>
              <a:t>Faith</a:t>
            </a:r>
          </a:p>
          <a:p>
            <a:pPr lvl="1"/>
            <a:r>
              <a:rPr lang="en-US" dirty="0" smtClean="0"/>
              <a:t>Teaching – with Learning</a:t>
            </a:r>
          </a:p>
          <a:p>
            <a:pPr lvl="1"/>
            <a:r>
              <a:rPr lang="en-US" dirty="0" smtClean="0"/>
              <a:t>Exhort – with Exhortation</a:t>
            </a:r>
          </a:p>
          <a:p>
            <a:pPr lvl="1"/>
            <a:r>
              <a:rPr lang="en-US" dirty="0" smtClean="0"/>
              <a:t>Giving – with Sincerity </a:t>
            </a:r>
          </a:p>
          <a:p>
            <a:pPr lvl="1"/>
            <a:r>
              <a:rPr lang="en-US" dirty="0" smtClean="0"/>
              <a:t>Rule – with Diligence </a:t>
            </a:r>
          </a:p>
          <a:p>
            <a:pPr lvl="1"/>
            <a:r>
              <a:rPr lang="en-US" dirty="0" smtClean="0"/>
              <a:t>Mercy – with Cheerfulness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12-13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Abilities </a:t>
            </a:r>
          </a:p>
        </p:txBody>
      </p:sp>
    </p:spTree>
    <p:extLst>
      <p:ext uri="{BB962C8B-B14F-4D97-AF65-F5344CB8AC3E}">
        <p14:creationId xmlns:p14="http://schemas.microsoft.com/office/powerpoint/2010/main" val="332362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38400" y="1676400"/>
            <a:ext cx="6705600" cy="4800600"/>
          </a:xfrm>
        </p:spPr>
        <p:txBody>
          <a:bodyPr>
            <a:normAutofit/>
          </a:bodyPr>
          <a:lstStyle/>
          <a:p>
            <a:r>
              <a:rPr lang="en-US" dirty="0"/>
              <a:t>Determine our abilities</a:t>
            </a:r>
          </a:p>
          <a:p>
            <a:r>
              <a:rPr lang="en-US" dirty="0"/>
              <a:t>Develop our abilities</a:t>
            </a:r>
          </a:p>
          <a:p>
            <a:r>
              <a:rPr lang="en-US" dirty="0"/>
              <a:t>Diligently use our abilities</a:t>
            </a:r>
          </a:p>
          <a:p>
            <a:r>
              <a:rPr lang="en-US" dirty="0" smtClean="0"/>
              <a:t>Mt 25, Warning’s </a:t>
            </a:r>
            <a:r>
              <a:rPr lang="en-US" smtClean="0"/>
              <a:t>from the Parable </a:t>
            </a:r>
            <a:r>
              <a:rPr lang="en-US" dirty="0" smtClean="0"/>
              <a:t>of the Talents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12-13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Abilities </a:t>
            </a:r>
          </a:p>
        </p:txBody>
      </p:sp>
    </p:spTree>
    <p:extLst>
      <p:ext uri="{BB962C8B-B14F-4D97-AF65-F5344CB8AC3E}">
        <p14:creationId xmlns:p14="http://schemas.microsoft.com/office/powerpoint/2010/main" val="244703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Living Sacrifice, (12:1)</a:t>
            </a:r>
          </a:p>
          <a:p>
            <a:r>
              <a:rPr lang="en-US" dirty="0" smtClean="0"/>
              <a:t>A Changed Life, (12:2)</a:t>
            </a:r>
          </a:p>
          <a:p>
            <a:r>
              <a:rPr lang="en-US" dirty="0" smtClean="0"/>
              <a:t>Walk According to Your Abilities, (12:3-8)</a:t>
            </a:r>
          </a:p>
          <a:p>
            <a:r>
              <a:rPr lang="en-US" dirty="0" smtClean="0"/>
              <a:t>Walk According to Your Calling: </a:t>
            </a:r>
          </a:p>
          <a:p>
            <a:pPr lvl="1"/>
            <a:r>
              <a:rPr lang="en-US" dirty="0" smtClean="0"/>
              <a:t>In Love, (12:9-10)</a:t>
            </a:r>
          </a:p>
          <a:p>
            <a:pPr lvl="1"/>
            <a:r>
              <a:rPr lang="en-US" dirty="0" smtClean="0"/>
              <a:t>Fervent in Spirit, (12:11-12)</a:t>
            </a:r>
          </a:p>
          <a:p>
            <a:pPr lvl="1"/>
            <a:r>
              <a:rPr lang="en-US" dirty="0" smtClean="0"/>
              <a:t>How we interact with Others, </a:t>
            </a:r>
          </a:p>
          <a:p>
            <a:pPr marL="342900" lvl="1" indent="0">
              <a:buNone/>
            </a:pPr>
            <a:r>
              <a:rPr lang="en-US" dirty="0" smtClean="0"/>
              <a:t>    ( 12:13-16)</a:t>
            </a:r>
          </a:p>
          <a:p>
            <a:pPr lvl="1"/>
            <a:r>
              <a:rPr lang="en-US" dirty="0" smtClean="0"/>
              <a:t>Dealing with Vengeance, (12:17-13:7)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Romans 12-13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Series Outline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90800" y="2514600"/>
            <a:ext cx="6172200" cy="8382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Living Sacrifice, (12:1)</a:t>
            </a:r>
          </a:p>
          <a:p>
            <a:r>
              <a:rPr lang="en-US" dirty="0" smtClean="0"/>
              <a:t>A Changed Life, (12:2)</a:t>
            </a:r>
          </a:p>
          <a:p>
            <a:r>
              <a:rPr lang="en-US" dirty="0" smtClean="0"/>
              <a:t>Walk According to Your Abilities, (12:3-8)</a:t>
            </a:r>
          </a:p>
          <a:p>
            <a:r>
              <a:rPr lang="en-US" dirty="0" smtClean="0"/>
              <a:t>Walk According to Your Calling: </a:t>
            </a:r>
          </a:p>
          <a:p>
            <a:pPr lvl="1"/>
            <a:r>
              <a:rPr lang="en-US" dirty="0" smtClean="0"/>
              <a:t>In Love, (12:9-10)</a:t>
            </a:r>
          </a:p>
          <a:p>
            <a:pPr lvl="1"/>
            <a:r>
              <a:rPr lang="en-US" dirty="0" smtClean="0"/>
              <a:t>Fervent in Spirit, (12:11-12)</a:t>
            </a:r>
          </a:p>
          <a:p>
            <a:pPr lvl="1"/>
            <a:r>
              <a:rPr lang="en-US" dirty="0" smtClean="0"/>
              <a:t>How we interact with Others, </a:t>
            </a:r>
          </a:p>
          <a:p>
            <a:pPr marL="342900" lvl="1" indent="0">
              <a:buNone/>
            </a:pPr>
            <a:r>
              <a:rPr lang="en-US" dirty="0" smtClean="0"/>
              <a:t>    ( 12:13-16)</a:t>
            </a:r>
          </a:p>
          <a:p>
            <a:pPr lvl="1"/>
            <a:r>
              <a:rPr lang="en-US" dirty="0" smtClean="0"/>
              <a:t>Dealing with Vengeance, (12:17-13:7)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Romans 12-13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Series Outline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90800" y="2514600"/>
            <a:ext cx="6096000" cy="8382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0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38400" y="1676400"/>
            <a:ext cx="6705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View Abilities Soberly</a:t>
            </a:r>
          </a:p>
          <a:p>
            <a:r>
              <a:rPr lang="en-US" dirty="0" smtClean="0"/>
              <a:t>Many Abilities One Body</a:t>
            </a:r>
          </a:p>
          <a:p>
            <a:r>
              <a:rPr lang="en-US" dirty="0" smtClean="0"/>
              <a:t>Using Abilities </a:t>
            </a:r>
          </a:p>
          <a:p>
            <a:pPr lvl="1"/>
            <a:r>
              <a:rPr lang="en-US" dirty="0" smtClean="0"/>
              <a:t>Prophecy – According to Faith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12-13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Abilities </a:t>
            </a:r>
          </a:p>
        </p:txBody>
      </p:sp>
    </p:spTree>
    <p:extLst>
      <p:ext uri="{BB962C8B-B14F-4D97-AF65-F5344CB8AC3E}">
        <p14:creationId xmlns:p14="http://schemas.microsoft.com/office/powerpoint/2010/main" val="39581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Walk According to Your Abilities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12:6, “whether prophecy, 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let us prophesy </a:t>
            </a:r>
            <a:r>
              <a:rPr lang="en-US" dirty="0" smtClean="0"/>
              <a:t>according to the proportion of faith”</a:t>
            </a:r>
          </a:p>
          <a:p>
            <a:r>
              <a:rPr lang="en-US" dirty="0"/>
              <a:t>Acts 20:20, 27, Paul in Ephesus; he said he kept back nothing that was profitable to them, declared </a:t>
            </a:r>
            <a:r>
              <a:rPr lang="en-US" dirty="0" smtClean="0"/>
              <a:t>all the </a:t>
            </a:r>
            <a:r>
              <a:rPr lang="en-US" dirty="0"/>
              <a:t>counsel of God. </a:t>
            </a:r>
          </a:p>
        </p:txBody>
      </p:sp>
    </p:spTree>
    <p:extLst>
      <p:ext uri="{BB962C8B-B14F-4D97-AF65-F5344CB8AC3E}">
        <p14:creationId xmlns:p14="http://schemas.microsoft.com/office/powerpoint/2010/main" val="43595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38400" y="1676400"/>
            <a:ext cx="6705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View Abilities Soberly</a:t>
            </a:r>
          </a:p>
          <a:p>
            <a:r>
              <a:rPr lang="en-US" dirty="0" smtClean="0"/>
              <a:t>Many Abilities One Body</a:t>
            </a:r>
          </a:p>
          <a:p>
            <a:r>
              <a:rPr lang="en-US" dirty="0" smtClean="0"/>
              <a:t>Using Abilities </a:t>
            </a:r>
          </a:p>
          <a:p>
            <a:pPr lvl="1"/>
            <a:r>
              <a:rPr lang="en-US" dirty="0" smtClean="0"/>
              <a:t>Prophecy – According to Faith</a:t>
            </a:r>
          </a:p>
          <a:p>
            <a:pPr lvl="1"/>
            <a:r>
              <a:rPr lang="en-US" dirty="0" smtClean="0"/>
              <a:t>Ministry </a:t>
            </a:r>
            <a:r>
              <a:rPr lang="en-US" dirty="0"/>
              <a:t>– According to </a:t>
            </a:r>
            <a:r>
              <a:rPr lang="en-US" dirty="0" smtClean="0"/>
              <a:t>Faith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12-13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Abilities </a:t>
            </a:r>
          </a:p>
        </p:txBody>
      </p:sp>
    </p:spTree>
    <p:extLst>
      <p:ext uri="{BB962C8B-B14F-4D97-AF65-F5344CB8AC3E}">
        <p14:creationId xmlns:p14="http://schemas.microsoft.com/office/powerpoint/2010/main" val="162985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Walk According to Your Abilities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12:7, Or ministry, 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let us wait </a:t>
            </a:r>
            <a:r>
              <a:rPr lang="en-US" dirty="0" smtClean="0"/>
              <a:t>on 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our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/>
              <a:t>ministering</a:t>
            </a:r>
          </a:p>
          <a:p>
            <a:pPr lvl="0"/>
            <a:r>
              <a:rPr lang="en-US" dirty="0"/>
              <a:t>Acts 6:1-6, when writing about care for the Grecian widow’s, </a:t>
            </a:r>
            <a:r>
              <a:rPr lang="en-US" dirty="0" smtClean="0"/>
              <a:t>ministry referenced two separate purposes.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1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38400" y="1676400"/>
            <a:ext cx="6705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View Abilities Soberly</a:t>
            </a:r>
          </a:p>
          <a:p>
            <a:r>
              <a:rPr lang="en-US" dirty="0" smtClean="0"/>
              <a:t>Many Abilities One Body</a:t>
            </a:r>
          </a:p>
          <a:p>
            <a:r>
              <a:rPr lang="en-US" dirty="0" smtClean="0"/>
              <a:t>Using Abilities </a:t>
            </a:r>
          </a:p>
          <a:p>
            <a:pPr lvl="1"/>
            <a:r>
              <a:rPr lang="en-US" dirty="0" smtClean="0"/>
              <a:t>Prophecy – According to Faith</a:t>
            </a:r>
          </a:p>
          <a:p>
            <a:pPr lvl="1"/>
            <a:r>
              <a:rPr lang="en-US" dirty="0" smtClean="0"/>
              <a:t>Ministry </a:t>
            </a:r>
            <a:r>
              <a:rPr lang="en-US" dirty="0"/>
              <a:t>– According to </a:t>
            </a:r>
            <a:r>
              <a:rPr lang="en-US" dirty="0" smtClean="0"/>
              <a:t>Faith</a:t>
            </a:r>
          </a:p>
          <a:p>
            <a:pPr lvl="1"/>
            <a:r>
              <a:rPr lang="en-US" dirty="0" smtClean="0"/>
              <a:t>Teaching – with Learning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12-13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Abilities </a:t>
            </a:r>
          </a:p>
        </p:txBody>
      </p:sp>
    </p:spTree>
    <p:extLst>
      <p:ext uri="{BB962C8B-B14F-4D97-AF65-F5344CB8AC3E}">
        <p14:creationId xmlns:p14="http://schemas.microsoft.com/office/powerpoint/2010/main" val="269889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Walk According to Your Abilities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12:7, he that teaches, on </a:t>
            </a:r>
            <a:r>
              <a:rPr lang="en-US" dirty="0" smtClean="0"/>
              <a:t>teaching</a:t>
            </a:r>
          </a:p>
          <a:p>
            <a:pPr lvl="0"/>
            <a:r>
              <a:rPr lang="en-US" dirty="0"/>
              <a:t>II Tim. 2:2, The things that Paul taught Timothy, he was to commit to faithful men so they can teach others</a:t>
            </a:r>
          </a:p>
        </p:txBody>
      </p:sp>
    </p:spTree>
    <p:extLst>
      <p:ext uri="{BB962C8B-B14F-4D97-AF65-F5344CB8AC3E}">
        <p14:creationId xmlns:p14="http://schemas.microsoft.com/office/powerpoint/2010/main" val="354494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38400" y="1676400"/>
            <a:ext cx="6705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View Abilities Soberly</a:t>
            </a:r>
          </a:p>
          <a:p>
            <a:r>
              <a:rPr lang="en-US" dirty="0" smtClean="0"/>
              <a:t>Many Abilities One Body</a:t>
            </a:r>
          </a:p>
          <a:p>
            <a:r>
              <a:rPr lang="en-US" dirty="0" smtClean="0"/>
              <a:t>Using Abilities </a:t>
            </a:r>
          </a:p>
          <a:p>
            <a:pPr lvl="1"/>
            <a:r>
              <a:rPr lang="en-US" dirty="0" smtClean="0"/>
              <a:t>Prophecy – According to Faith</a:t>
            </a:r>
          </a:p>
          <a:p>
            <a:pPr lvl="1"/>
            <a:r>
              <a:rPr lang="en-US" dirty="0" smtClean="0"/>
              <a:t>Ministry </a:t>
            </a:r>
            <a:r>
              <a:rPr lang="en-US" dirty="0"/>
              <a:t>– According to </a:t>
            </a:r>
            <a:r>
              <a:rPr lang="en-US" dirty="0" smtClean="0"/>
              <a:t>Faith</a:t>
            </a:r>
          </a:p>
          <a:p>
            <a:pPr lvl="1"/>
            <a:r>
              <a:rPr lang="en-US" dirty="0" smtClean="0"/>
              <a:t>Teaching – with Learning</a:t>
            </a:r>
          </a:p>
          <a:p>
            <a:pPr lvl="1"/>
            <a:r>
              <a:rPr lang="en-US" dirty="0" smtClean="0"/>
              <a:t>Exhort – with Exhortation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12-13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Abilities </a:t>
            </a:r>
          </a:p>
        </p:txBody>
      </p:sp>
    </p:spTree>
    <p:extLst>
      <p:ext uri="{BB962C8B-B14F-4D97-AF65-F5344CB8AC3E}">
        <p14:creationId xmlns:p14="http://schemas.microsoft.com/office/powerpoint/2010/main" val="100891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2355</TotalTime>
  <Words>698</Words>
  <Application>Microsoft Office PowerPoint</Application>
  <PresentationFormat>On-screen Show (4:3)</PresentationFormat>
  <Paragraphs>139</Paragraphs>
  <Slides>19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Wingdings</vt:lpstr>
      <vt:lpstr>Arial</vt:lpstr>
      <vt:lpstr>Calibri Light</vt:lpstr>
      <vt:lpstr>Office Theme</vt:lpstr>
      <vt:lpstr>PowerPoint Presentation</vt:lpstr>
      <vt:lpstr>Romans 12-13</vt:lpstr>
      <vt:lpstr>Romans 12-13</vt:lpstr>
      <vt:lpstr>Walk According to Your Abilities</vt:lpstr>
      <vt:lpstr>Romans 12-13</vt:lpstr>
      <vt:lpstr>Walk According to Your Abilities</vt:lpstr>
      <vt:lpstr>Romans 12-13</vt:lpstr>
      <vt:lpstr>Walk According to Your Abilities</vt:lpstr>
      <vt:lpstr>Romans 12-13</vt:lpstr>
      <vt:lpstr>Walk According to Your Abilities</vt:lpstr>
      <vt:lpstr>Romans 12-13</vt:lpstr>
      <vt:lpstr>Walk According to Your Abilities</vt:lpstr>
      <vt:lpstr>Romans 12-13</vt:lpstr>
      <vt:lpstr>Walk According to Your Abilities</vt:lpstr>
      <vt:lpstr>Romans 12-13</vt:lpstr>
      <vt:lpstr>Walk According to Your Abilities</vt:lpstr>
      <vt:lpstr>Romans 12-13</vt:lpstr>
      <vt:lpstr>Romans 12-13</vt:lpstr>
      <vt:lpstr>Romans 12-13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rdward</dc:creator>
  <cp:lastModifiedBy>rdward</cp:lastModifiedBy>
  <cp:revision>132</cp:revision>
  <dcterms:created xsi:type="dcterms:W3CDTF">2010-07-11T03:21:48Z</dcterms:created>
  <dcterms:modified xsi:type="dcterms:W3CDTF">2017-09-11T00:05:06Z</dcterms:modified>
</cp:coreProperties>
</file>