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22"/>
  </p:notesMasterIdLst>
  <p:sldIdLst>
    <p:sldId id="257" r:id="rId2"/>
    <p:sldId id="291" r:id="rId3"/>
    <p:sldId id="298" r:id="rId4"/>
    <p:sldId id="310" r:id="rId5"/>
    <p:sldId id="312" r:id="rId6"/>
    <p:sldId id="311" r:id="rId7"/>
    <p:sldId id="314" r:id="rId8"/>
    <p:sldId id="308" r:id="rId9"/>
    <p:sldId id="309" r:id="rId10"/>
    <p:sldId id="301" r:id="rId11"/>
    <p:sldId id="302" r:id="rId12"/>
    <p:sldId id="303" r:id="rId13"/>
    <p:sldId id="297" r:id="rId14"/>
    <p:sldId id="304" r:id="rId15"/>
    <p:sldId id="299" r:id="rId16"/>
    <p:sldId id="305" r:id="rId17"/>
    <p:sldId id="306" r:id="rId18"/>
    <p:sldId id="307" r:id="rId19"/>
    <p:sldId id="315" r:id="rId20"/>
    <p:sldId id="296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DEF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605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D9192-661B-4C0E-BCFC-AC315EE83799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84241-2507-42BF-A2D5-3B0B2B535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07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99ECC-DB4F-40D3-8483-717E3AFE334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07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34762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Verse 10 reads awkward in the KJV for our</a:t>
            </a:r>
            <a:r>
              <a:rPr lang="en-US" baseline="0" dirty="0" smtClean="0"/>
              <a:t> language (and maybe his)</a:t>
            </a:r>
            <a:r>
              <a:rPr lang="en-US" dirty="0" smtClean="0"/>
              <a:t>.</a:t>
            </a:r>
            <a:r>
              <a:rPr lang="en-US" baseline="0" dirty="0" smtClean="0"/>
              <a:t>  Commentators agree there are more appropriate words for us to use to properly understand what Paul is saying.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4241-2507-42BF-A2D5-3B0B2B535B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86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more proper reading of passage.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4241-2507-42BF-A2D5-3B0B2B535B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37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33296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43722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06708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11902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22675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54324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08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Diagonal Corner Rectangle 6"/>
          <p:cNvSpPr/>
          <p:nvPr userDrawn="1"/>
        </p:nvSpPr>
        <p:spPr>
          <a:xfrm>
            <a:off x="304800" y="762000"/>
            <a:ext cx="8610600" cy="762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F1DC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2057400"/>
            <a:ext cx="367903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nip Diagonal Corner Rectangle 5"/>
          <p:cNvSpPr/>
          <p:nvPr userDrawn="1"/>
        </p:nvSpPr>
        <p:spPr>
          <a:xfrm>
            <a:off x="2438400" y="1600200"/>
            <a:ext cx="6477000" cy="5029200"/>
          </a:xfrm>
          <a:prstGeom prst="snip2DiagRect">
            <a:avLst/>
          </a:prstGeom>
          <a:solidFill>
            <a:srgbClr val="FF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F1DC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590800" y="1676400"/>
            <a:ext cx="6400800" cy="4800600"/>
          </a:xfrm>
        </p:spPr>
        <p:txBody>
          <a:bodyPr/>
          <a:lstStyle>
            <a:lvl1pPr marL="511175" indent="-511175">
              <a:buClr>
                <a:schemeClr val="accent4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  <a:defRPr sz="3600" b="1"/>
            </a:lvl1pPr>
            <a:lvl2pPr marL="687388" indent="-344488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3200"/>
            </a:lvl2pPr>
            <a:lvl3pPr marL="1031875" indent="-346075">
              <a:buClr>
                <a:schemeClr val="accent4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  <a:defRPr sz="2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0"/>
          </p:nvPr>
        </p:nvSpPr>
        <p:spPr>
          <a:xfrm>
            <a:off x="304800" y="894127"/>
            <a:ext cx="8458200" cy="533400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itle 10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549273"/>
          </a:xfrm>
        </p:spPr>
        <p:txBody>
          <a:bodyPr anchor="t">
            <a:noAutofit/>
          </a:bodyPr>
          <a:lstStyle>
            <a:lvl1pPr algn="ctr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53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9/24/2017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273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9/24/2017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11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ingodsimage.com/wp-content/uploads/2009/09/RomansGraphic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398" y="0"/>
            <a:ext cx="9144000" cy="68580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0200" y="4038600"/>
            <a:ext cx="3810000" cy="969962"/>
          </a:xfrm>
        </p:spPr>
        <p:txBody>
          <a:bodyPr>
            <a:noAutofit/>
          </a:bodyPr>
          <a:lstStyle>
            <a:lvl1pPr marL="0" indent="0" algn="ctr">
              <a:buNone/>
              <a:defRPr sz="36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04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9/24/2017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02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 userDrawn="1"/>
        </p:nvSpPr>
        <p:spPr>
          <a:xfrm>
            <a:off x="304800" y="76200"/>
            <a:ext cx="8610600" cy="762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F1DC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25474"/>
          </a:xfrm>
        </p:spPr>
        <p:txBody>
          <a:bodyPr>
            <a:noAutofit/>
          </a:bodyPr>
          <a:lstStyle>
            <a:lvl1pPr algn="ctr"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200" y="1421607"/>
            <a:ext cx="6858000" cy="4064793"/>
          </a:xfrm>
        </p:spPr>
        <p:txBody>
          <a:bodyPr>
            <a:normAutofit/>
          </a:bodyPr>
          <a:lstStyle>
            <a:lvl1pPr marL="0" indent="0">
              <a:buClr>
                <a:schemeClr val="accent2">
                  <a:lumMod val="50000"/>
                </a:schemeClr>
              </a:buClr>
              <a:buFontTx/>
              <a:buNone/>
              <a:defRPr sz="3200"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761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9/24/2017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584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 userDrawn="1"/>
        </p:nvSpPr>
        <p:spPr>
          <a:xfrm>
            <a:off x="304800" y="762000"/>
            <a:ext cx="8610600" cy="762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F1DC"/>
              </a:solidFill>
            </a:endParaRPr>
          </a:p>
        </p:txBody>
      </p:sp>
      <p:sp>
        <p:nvSpPr>
          <p:cNvPr id="11" name="Snip Diagonal Corner Rectangle 10"/>
          <p:cNvSpPr/>
          <p:nvPr userDrawn="1"/>
        </p:nvSpPr>
        <p:spPr>
          <a:xfrm>
            <a:off x="4610974" y="1676401"/>
            <a:ext cx="4380626" cy="5011652"/>
          </a:xfrm>
          <a:prstGeom prst="snip2DiagRect">
            <a:avLst>
              <a:gd name="adj1" fmla="val 0"/>
              <a:gd name="adj2" fmla="val 14560"/>
            </a:avLst>
          </a:prstGeom>
          <a:solidFill>
            <a:srgbClr val="FF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F1DC"/>
              </a:solidFill>
            </a:endParaRPr>
          </a:p>
        </p:txBody>
      </p:sp>
      <p:sp>
        <p:nvSpPr>
          <p:cNvPr id="10" name="Snip Diagonal Corner Rectangle 9"/>
          <p:cNvSpPr/>
          <p:nvPr userDrawn="1"/>
        </p:nvSpPr>
        <p:spPr>
          <a:xfrm>
            <a:off x="134224" y="1680103"/>
            <a:ext cx="4380626" cy="5011652"/>
          </a:xfrm>
          <a:prstGeom prst="snip2DiagRect">
            <a:avLst>
              <a:gd name="adj1" fmla="val 0"/>
              <a:gd name="adj2" fmla="val 14560"/>
            </a:avLst>
          </a:prstGeom>
          <a:solidFill>
            <a:srgbClr val="FF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F1D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835515"/>
            <a:ext cx="4362450" cy="4793885"/>
          </a:xfrm>
        </p:spPr>
        <p:txBody>
          <a:bodyPr/>
          <a:lstStyle>
            <a:lvl1pPr marL="344488" indent="-344488">
              <a:buFont typeface="Wingdings" panose="05000000000000000000" pitchFamily="2" charset="2"/>
              <a:buChar char="Ø"/>
              <a:defRPr sz="3000" b="1"/>
            </a:lvl1pPr>
            <a:lvl2pPr marL="685800" indent="-342900">
              <a:buSzPct val="70000"/>
              <a:buFont typeface="Wingdings" panose="05000000000000000000" pitchFamily="2" charset="2"/>
              <a:buChar char="q"/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35515"/>
            <a:ext cx="4362450" cy="4793885"/>
          </a:xfrm>
        </p:spPr>
        <p:txBody>
          <a:bodyPr/>
          <a:lstStyle>
            <a:lvl1pPr marL="344488" indent="-344488">
              <a:buFont typeface="Wingdings" panose="05000000000000000000" pitchFamily="2" charset="2"/>
              <a:buChar char="Ø"/>
              <a:defRPr lang="en-US" sz="30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88" indent="-344488">
              <a:buSzPct val="70000"/>
              <a:buFont typeface="Wingdings" panose="05000000000000000000" pitchFamily="2" charset="2"/>
              <a:buChar char="q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0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549273"/>
          </a:xfrm>
        </p:spPr>
        <p:txBody>
          <a:bodyPr anchor="t">
            <a:noAutofit/>
          </a:bodyPr>
          <a:lstStyle>
            <a:lvl1pPr algn="ctr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304800" y="894127"/>
            <a:ext cx="8458200" cy="533400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68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9/24/2017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790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9/24/2017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85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9/24/2017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013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9/24/2017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17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83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2" r:id="rId10"/>
    <p:sldLayoutId id="2147483680" r:id="rId11"/>
    <p:sldLayoutId id="214748368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Romans 12-13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D2E57653-3E58-4892-A7ED-712530ACC680}" type="slidenum">
              <a:rPr lang="en-US" smtClean="0">
                <a:solidFill>
                  <a:srgbClr val="FFF9E5"/>
                </a:solidFill>
              </a:rPr>
              <a:pPr/>
              <a:t>1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58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Walk According To Your Calling: In Love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1Co 13:3  And though I bestow all my goods to feed the poor, and though I give my body to be burned, and have not charity, it profiteth me nothing.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49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Walk According To Your Calling: In Love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1Co 13:4-6, Charity suffers long, and is kind; charity envies not; charity boast not itself, is not puffed up,5  Doth not behave itself unseemly, seeks not her own, is not easily provoked, thinks no evil;6  Rejoices not in iniquity, but rejoices in the truth;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07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Walk According To Your Calling: In Love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dirty="0" err="1" smtClean="0"/>
              <a:t>Cor</a:t>
            </a:r>
            <a:r>
              <a:rPr lang="en-US" dirty="0" smtClean="0"/>
              <a:t> 13:7, Bears all things, believeth all things, hopes all things, endures all things.</a:t>
            </a:r>
          </a:p>
          <a:p>
            <a:r>
              <a:rPr lang="en-US" dirty="0" smtClean="0"/>
              <a:t>I </a:t>
            </a:r>
            <a:r>
              <a:rPr lang="en-US" dirty="0" err="1" smtClean="0"/>
              <a:t>Cor</a:t>
            </a:r>
            <a:r>
              <a:rPr lang="en-US" dirty="0" smtClean="0"/>
              <a:t> 13:8a  </a:t>
            </a:r>
            <a:r>
              <a:rPr lang="en-US" dirty="0"/>
              <a:t>Charity never fails: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6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Love Is (vs. 4a)</a:t>
            </a:r>
          </a:p>
          <a:p>
            <a:pPr lvl="1"/>
            <a:r>
              <a:rPr lang="en-US" smtClean="0"/>
              <a:t>Long Suffering</a:t>
            </a:r>
          </a:p>
          <a:p>
            <a:pPr lvl="1"/>
            <a:r>
              <a:rPr lang="en-US" smtClean="0"/>
              <a:t>Kind</a:t>
            </a:r>
          </a:p>
          <a:p>
            <a:r>
              <a:rPr lang="en-US" smtClean="0"/>
              <a:t>Love is not (vs. 4b-6a)</a:t>
            </a:r>
          </a:p>
          <a:p>
            <a:pPr lvl="1"/>
            <a:r>
              <a:rPr lang="en-US" smtClean="0"/>
              <a:t>Envious </a:t>
            </a:r>
          </a:p>
          <a:p>
            <a:pPr lvl="1"/>
            <a:r>
              <a:rPr lang="en-US" smtClean="0"/>
              <a:t>Boastful</a:t>
            </a:r>
          </a:p>
          <a:p>
            <a:pPr lvl="1"/>
            <a:r>
              <a:rPr lang="en-US" smtClean="0"/>
              <a:t>Puffed up</a:t>
            </a:r>
          </a:p>
          <a:p>
            <a:pPr lvl="1"/>
            <a:r>
              <a:rPr lang="en-US" smtClean="0"/>
              <a:t>Disgraceful</a:t>
            </a:r>
          </a:p>
          <a:p>
            <a:pPr lvl="1"/>
            <a:r>
              <a:rPr lang="en-US" smtClean="0"/>
              <a:t>Self-seeking</a:t>
            </a:r>
          </a:p>
          <a:p>
            <a:pPr lvl="1"/>
            <a:r>
              <a:rPr lang="en-US" smtClean="0"/>
              <a:t>Easily Provoked</a:t>
            </a:r>
          </a:p>
          <a:p>
            <a:pPr lvl="1"/>
            <a:r>
              <a:rPr lang="en-US" smtClean="0"/>
              <a:t>Presume evil</a:t>
            </a:r>
          </a:p>
          <a:p>
            <a:pPr lvl="1"/>
            <a:r>
              <a:rPr lang="en-US" smtClean="0"/>
              <a:t>Rejoices in iniquity 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Love Does (vs. 6b-8a)</a:t>
            </a:r>
          </a:p>
          <a:p>
            <a:pPr lvl="1"/>
            <a:r>
              <a:rPr lang="en-US" smtClean="0"/>
              <a:t>Rejoice in righteous</a:t>
            </a:r>
          </a:p>
          <a:p>
            <a:pPr lvl="1"/>
            <a:r>
              <a:rPr lang="en-US" smtClean="0"/>
              <a:t>Bears all things</a:t>
            </a:r>
          </a:p>
          <a:p>
            <a:pPr lvl="1"/>
            <a:r>
              <a:rPr lang="en-US" smtClean="0"/>
              <a:t>Believes all things</a:t>
            </a:r>
          </a:p>
          <a:p>
            <a:pPr lvl="1"/>
            <a:r>
              <a:rPr lang="en-US" smtClean="0"/>
              <a:t>Hopes all things</a:t>
            </a:r>
          </a:p>
          <a:p>
            <a:pPr lvl="1"/>
            <a:r>
              <a:rPr lang="en-US" smtClean="0"/>
              <a:t>Endures all things</a:t>
            </a:r>
          </a:p>
          <a:p>
            <a:pPr lvl="1"/>
            <a:r>
              <a:rPr lang="en-US" smtClean="0"/>
              <a:t>Never fails</a:t>
            </a:r>
          </a:p>
          <a:p>
            <a:r>
              <a:rPr lang="en-US" smtClean="0"/>
              <a:t>Without Love (vs. 1-3)</a:t>
            </a:r>
          </a:p>
          <a:p>
            <a:pPr lvl="1"/>
            <a:r>
              <a:rPr lang="en-US" smtClean="0"/>
              <a:t>Miracles and Sacrifice are useless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Romans 12-13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mtClean="0"/>
              <a:t>Walk According To Your Calling: In Love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0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Walk According To Your Calling: In Love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1Co 13:1-8a, </a:t>
            </a:r>
            <a:r>
              <a:rPr lang="en-US" sz="2000" dirty="0"/>
              <a:t>Though I speak with the tongues of men and of angels, and have not charity, I am become </a:t>
            </a:r>
            <a:r>
              <a:rPr lang="en-US" sz="2000" i="1" dirty="0"/>
              <a:t>as</a:t>
            </a:r>
            <a:r>
              <a:rPr lang="en-US" sz="2000" dirty="0"/>
              <a:t> sounding brass, or a tinkling cymbal. </a:t>
            </a:r>
            <a:r>
              <a:rPr lang="en-US" sz="2000" dirty="0" smtClean="0"/>
              <a:t>2  </a:t>
            </a:r>
            <a:r>
              <a:rPr lang="en-US" sz="2000" dirty="0"/>
              <a:t>And though I have </a:t>
            </a:r>
            <a:r>
              <a:rPr lang="en-US" sz="2000" i="1" dirty="0"/>
              <a:t>the gift of</a:t>
            </a:r>
            <a:r>
              <a:rPr lang="en-US" sz="2000" dirty="0"/>
              <a:t> prophecy, and understand all mysteries, and all knowledge; and though I have all faith, so that I could remove mountains, and have not charity, I am nothing.</a:t>
            </a:r>
            <a:r>
              <a:rPr lang="en-US" sz="2000" dirty="0" smtClean="0"/>
              <a:t>3  And though I bestow all my goods to feed the poor, and though I give my body to be burned, and have not charity, it </a:t>
            </a:r>
            <a:r>
              <a:rPr lang="en-US" sz="2000" dirty="0" err="1" smtClean="0"/>
              <a:t>profiteth</a:t>
            </a:r>
            <a:r>
              <a:rPr lang="en-US" sz="2000" dirty="0" smtClean="0"/>
              <a:t> me nothing.4  Charity </a:t>
            </a:r>
            <a:r>
              <a:rPr lang="en-US" sz="2000" dirty="0" err="1" smtClean="0"/>
              <a:t>suffereth</a:t>
            </a:r>
            <a:r>
              <a:rPr lang="en-US" sz="2000" dirty="0" smtClean="0"/>
              <a:t> long, and is kind; charity </a:t>
            </a:r>
            <a:r>
              <a:rPr lang="en-US" sz="2000" dirty="0" err="1" smtClean="0"/>
              <a:t>envieth</a:t>
            </a:r>
            <a:r>
              <a:rPr lang="en-US" sz="2000" dirty="0" smtClean="0"/>
              <a:t> not; charity </a:t>
            </a:r>
            <a:r>
              <a:rPr lang="en-US" sz="2000" dirty="0" err="1" smtClean="0"/>
              <a:t>vaunteth</a:t>
            </a:r>
            <a:r>
              <a:rPr lang="en-US" sz="2000" dirty="0" smtClean="0"/>
              <a:t> not itself, is not puffed up,5  Doth not behave itself unseemly, </a:t>
            </a:r>
            <a:r>
              <a:rPr lang="en-US" sz="2000" dirty="0" err="1" smtClean="0"/>
              <a:t>seeketh</a:t>
            </a:r>
            <a:r>
              <a:rPr lang="en-US" sz="2000" dirty="0" smtClean="0"/>
              <a:t> not her own, is not easily provoked, </a:t>
            </a:r>
            <a:r>
              <a:rPr lang="en-US" sz="2000" dirty="0" err="1" smtClean="0"/>
              <a:t>thinketh</a:t>
            </a:r>
            <a:r>
              <a:rPr lang="en-US" sz="2000" dirty="0" smtClean="0"/>
              <a:t> no evil;6  </a:t>
            </a:r>
            <a:r>
              <a:rPr lang="en-US" sz="2000" dirty="0" err="1" smtClean="0"/>
              <a:t>Rejoiceth</a:t>
            </a:r>
            <a:r>
              <a:rPr lang="en-US" sz="2000" dirty="0" smtClean="0"/>
              <a:t> not in iniquity, but </a:t>
            </a:r>
            <a:r>
              <a:rPr lang="en-US" sz="2000" dirty="0" err="1" smtClean="0"/>
              <a:t>rejoiceth</a:t>
            </a:r>
            <a:r>
              <a:rPr lang="en-US" sz="2000" dirty="0" smtClean="0"/>
              <a:t> in the truth;7  </a:t>
            </a:r>
            <a:r>
              <a:rPr lang="en-US" sz="2000" dirty="0" err="1" smtClean="0"/>
              <a:t>Beareth</a:t>
            </a:r>
            <a:r>
              <a:rPr lang="en-US" sz="2000" dirty="0" smtClean="0"/>
              <a:t> all things, believeth all things, </a:t>
            </a:r>
            <a:r>
              <a:rPr lang="en-US" sz="2000" dirty="0" err="1" smtClean="0"/>
              <a:t>hopeth</a:t>
            </a:r>
            <a:r>
              <a:rPr lang="en-US" sz="2000" dirty="0" smtClean="0"/>
              <a:t> all things, </a:t>
            </a:r>
            <a:r>
              <a:rPr lang="en-US" sz="2000" dirty="0" err="1" smtClean="0"/>
              <a:t>endureth</a:t>
            </a:r>
            <a:r>
              <a:rPr lang="en-US" sz="2000" dirty="0" smtClean="0"/>
              <a:t> all things.8  Charity never </a:t>
            </a:r>
            <a:r>
              <a:rPr lang="en-US" sz="2000" dirty="0" err="1" smtClean="0"/>
              <a:t>faileth</a:t>
            </a:r>
            <a:r>
              <a:rPr lang="en-US" sz="2000" dirty="0" smtClean="0"/>
              <a:t>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9689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38400" y="1676400"/>
            <a:ext cx="6705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Love Sincerely </a:t>
            </a:r>
          </a:p>
          <a:p>
            <a:pPr lvl="1"/>
            <a:r>
              <a:rPr lang="en-US" dirty="0"/>
              <a:t>I </a:t>
            </a:r>
            <a:r>
              <a:rPr lang="en-US" dirty="0" err="1"/>
              <a:t>Jn</a:t>
            </a:r>
            <a:r>
              <a:rPr lang="en-US" dirty="0"/>
              <a:t> 3:16-19, Love in behavior and in truth</a:t>
            </a:r>
          </a:p>
          <a:p>
            <a:pPr lvl="1"/>
            <a:r>
              <a:rPr lang="en-US" dirty="0"/>
              <a:t>I Pet 4:8, have fervent love among yourselves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625473"/>
          </a:xfrm>
        </p:spPr>
        <p:txBody>
          <a:bodyPr/>
          <a:lstStyle/>
          <a:p>
            <a:r>
              <a:rPr lang="en-US" dirty="0" smtClean="0"/>
              <a:t>Romans 12-13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Walk According To Your Calling: In Love</a:t>
            </a:r>
          </a:p>
        </p:txBody>
      </p:sp>
    </p:spTree>
    <p:extLst>
      <p:ext uri="{BB962C8B-B14F-4D97-AF65-F5344CB8AC3E}">
        <p14:creationId xmlns:p14="http://schemas.microsoft.com/office/powerpoint/2010/main" val="369081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38400" y="1676400"/>
            <a:ext cx="6705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Love Sincerely </a:t>
            </a:r>
            <a:endParaRPr lang="en-US" dirty="0"/>
          </a:p>
          <a:p>
            <a:r>
              <a:rPr lang="en-US" dirty="0"/>
              <a:t>Abhor Evil – Cleave to </a:t>
            </a:r>
            <a:r>
              <a:rPr lang="en-US" dirty="0" smtClean="0"/>
              <a:t>Good</a:t>
            </a:r>
          </a:p>
          <a:p>
            <a:pPr lvl="1"/>
            <a:r>
              <a:rPr lang="en-US" dirty="0" smtClean="0"/>
              <a:t>II </a:t>
            </a:r>
            <a:r>
              <a:rPr lang="en-US" dirty="0" err="1" smtClean="0"/>
              <a:t>Cor</a:t>
            </a:r>
            <a:r>
              <a:rPr lang="en-US" dirty="0" smtClean="0"/>
              <a:t> 6:14-17, regulations on interrelations with the world</a:t>
            </a:r>
          </a:p>
          <a:p>
            <a:pPr lvl="1"/>
            <a:r>
              <a:rPr lang="en-US" dirty="0" smtClean="0"/>
              <a:t>Rom 1:29-32, even those who take pleasure in unrighteousness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625473"/>
          </a:xfrm>
        </p:spPr>
        <p:txBody>
          <a:bodyPr/>
          <a:lstStyle/>
          <a:p>
            <a:r>
              <a:rPr lang="en-US" dirty="0" smtClean="0"/>
              <a:t>Romans 12-13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Walk According To Your Calling: In Love</a:t>
            </a:r>
          </a:p>
        </p:txBody>
      </p:sp>
    </p:spTree>
    <p:extLst>
      <p:ext uri="{BB962C8B-B14F-4D97-AF65-F5344CB8AC3E}">
        <p14:creationId xmlns:p14="http://schemas.microsoft.com/office/powerpoint/2010/main" val="191493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38400" y="1676400"/>
            <a:ext cx="6705600" cy="4800600"/>
          </a:xfrm>
        </p:spPr>
        <p:txBody>
          <a:bodyPr>
            <a:normAutofit/>
          </a:bodyPr>
          <a:lstStyle/>
          <a:p>
            <a:r>
              <a:rPr lang="en-US" dirty="0"/>
              <a:t>Love </a:t>
            </a:r>
            <a:r>
              <a:rPr lang="en-US" dirty="0" smtClean="0"/>
              <a:t>Sincerely </a:t>
            </a:r>
            <a:endParaRPr lang="en-US" dirty="0"/>
          </a:p>
          <a:p>
            <a:r>
              <a:rPr lang="en-US" dirty="0"/>
              <a:t>Abhor Evil – Cleave to Good</a:t>
            </a:r>
          </a:p>
          <a:p>
            <a:r>
              <a:rPr lang="en-US" dirty="0"/>
              <a:t>Affectionate </a:t>
            </a:r>
            <a:r>
              <a:rPr lang="en-US" dirty="0" smtClean="0"/>
              <a:t>in Brotherly </a:t>
            </a:r>
            <a:r>
              <a:rPr lang="en-US" dirty="0"/>
              <a:t>Love</a:t>
            </a:r>
          </a:p>
          <a:p>
            <a:pPr lvl="1"/>
            <a:r>
              <a:rPr lang="en-US" dirty="0" smtClean="0"/>
              <a:t>Acts 2:44-47, </a:t>
            </a:r>
            <a:r>
              <a:rPr lang="en-US" dirty="0"/>
              <a:t>Comradery </a:t>
            </a:r>
            <a:r>
              <a:rPr lang="en-US" dirty="0" smtClean="0"/>
              <a:t>among new converts</a:t>
            </a:r>
          </a:p>
          <a:p>
            <a:pPr lvl="1"/>
            <a:r>
              <a:rPr lang="en-US" dirty="0" smtClean="0"/>
              <a:t>Excels in unified environment</a:t>
            </a:r>
          </a:p>
          <a:p>
            <a:pPr lvl="2"/>
            <a:r>
              <a:rPr lang="en-US" dirty="0" err="1" smtClean="0"/>
              <a:t>Eph</a:t>
            </a:r>
            <a:r>
              <a:rPr lang="en-US" dirty="0" smtClean="0"/>
              <a:t> 4:1-3, Attitudes of unity</a:t>
            </a:r>
          </a:p>
          <a:p>
            <a:pPr lvl="2"/>
            <a:r>
              <a:rPr lang="en-US" dirty="0" err="1" smtClean="0"/>
              <a:t>Eph</a:t>
            </a:r>
            <a:r>
              <a:rPr lang="en-US" dirty="0" smtClean="0"/>
              <a:t> 4:12-16, Attributes of unity 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625473"/>
          </a:xfrm>
        </p:spPr>
        <p:txBody>
          <a:bodyPr/>
          <a:lstStyle/>
          <a:p>
            <a:r>
              <a:rPr lang="en-US" dirty="0" smtClean="0"/>
              <a:t>Romans 12-13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Walk According To Your Calling: In Love</a:t>
            </a:r>
          </a:p>
        </p:txBody>
      </p:sp>
    </p:spTree>
    <p:extLst>
      <p:ext uri="{BB962C8B-B14F-4D97-AF65-F5344CB8AC3E}">
        <p14:creationId xmlns:p14="http://schemas.microsoft.com/office/powerpoint/2010/main" val="319656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38400" y="1676400"/>
            <a:ext cx="6705600" cy="4800600"/>
          </a:xfrm>
        </p:spPr>
        <p:txBody>
          <a:bodyPr>
            <a:normAutofit/>
          </a:bodyPr>
          <a:lstStyle/>
          <a:p>
            <a:r>
              <a:rPr lang="en-US" dirty="0"/>
              <a:t>Love </a:t>
            </a:r>
            <a:r>
              <a:rPr lang="en-US" dirty="0" smtClean="0"/>
              <a:t>Sincerely </a:t>
            </a:r>
            <a:endParaRPr lang="en-US" dirty="0"/>
          </a:p>
          <a:p>
            <a:r>
              <a:rPr lang="en-US" dirty="0"/>
              <a:t>Abhor Evil – Cleave to Good</a:t>
            </a:r>
          </a:p>
          <a:p>
            <a:r>
              <a:rPr lang="en-US" dirty="0"/>
              <a:t>Affectionate </a:t>
            </a:r>
            <a:r>
              <a:rPr lang="en-US" dirty="0" smtClean="0"/>
              <a:t>in Brotherly </a:t>
            </a:r>
            <a:r>
              <a:rPr lang="en-US" dirty="0"/>
              <a:t>Love</a:t>
            </a:r>
          </a:p>
          <a:p>
            <a:r>
              <a:rPr lang="en-US" dirty="0" smtClean="0"/>
              <a:t>Excel at honoring each other </a:t>
            </a:r>
          </a:p>
          <a:p>
            <a:pPr lvl="1"/>
            <a:r>
              <a:rPr lang="en-US" dirty="0" smtClean="0"/>
              <a:t>Phil 2:3-4, </a:t>
            </a:r>
            <a:r>
              <a:rPr lang="en-US" dirty="0"/>
              <a:t>esteem others better than yourself.  Looking after their needs. 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625473"/>
          </a:xfrm>
        </p:spPr>
        <p:txBody>
          <a:bodyPr/>
          <a:lstStyle/>
          <a:p>
            <a:r>
              <a:rPr lang="en-US" dirty="0" smtClean="0"/>
              <a:t>Romans 12-13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Walk According To Your Calling: In Love</a:t>
            </a:r>
          </a:p>
        </p:txBody>
      </p:sp>
    </p:spTree>
    <p:extLst>
      <p:ext uri="{BB962C8B-B14F-4D97-AF65-F5344CB8AC3E}">
        <p14:creationId xmlns:p14="http://schemas.microsoft.com/office/powerpoint/2010/main" val="300364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38400" y="1676400"/>
            <a:ext cx="6705600" cy="4800600"/>
          </a:xfrm>
        </p:spPr>
        <p:txBody>
          <a:bodyPr>
            <a:normAutofit/>
          </a:bodyPr>
          <a:lstStyle/>
          <a:p>
            <a:r>
              <a:rPr lang="en-US" dirty="0"/>
              <a:t>Love </a:t>
            </a:r>
            <a:r>
              <a:rPr lang="en-US" dirty="0" smtClean="0"/>
              <a:t>Sincerely </a:t>
            </a:r>
            <a:endParaRPr lang="en-US" dirty="0"/>
          </a:p>
          <a:p>
            <a:r>
              <a:rPr lang="en-US" dirty="0"/>
              <a:t>Abhor Evil – Cleave to Good</a:t>
            </a:r>
          </a:p>
          <a:p>
            <a:r>
              <a:rPr lang="en-US" dirty="0"/>
              <a:t>Affectionate </a:t>
            </a:r>
            <a:r>
              <a:rPr lang="en-US" dirty="0" smtClean="0"/>
              <a:t>in Brotherly </a:t>
            </a:r>
            <a:r>
              <a:rPr lang="en-US" dirty="0"/>
              <a:t>Love</a:t>
            </a:r>
          </a:p>
          <a:p>
            <a:r>
              <a:rPr lang="en-US" dirty="0" smtClean="0"/>
              <a:t>Excel at honoring each other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625473"/>
          </a:xfrm>
        </p:spPr>
        <p:txBody>
          <a:bodyPr/>
          <a:lstStyle/>
          <a:p>
            <a:r>
              <a:rPr lang="en-US" dirty="0" smtClean="0"/>
              <a:t>Romans 12-13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Walk According To Your Calling: In Love</a:t>
            </a:r>
          </a:p>
        </p:txBody>
      </p:sp>
    </p:spTree>
    <p:extLst>
      <p:ext uri="{BB962C8B-B14F-4D97-AF65-F5344CB8AC3E}">
        <p14:creationId xmlns:p14="http://schemas.microsoft.com/office/powerpoint/2010/main" val="36602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Living Sacrifice, (12:1)</a:t>
            </a:r>
          </a:p>
          <a:p>
            <a:r>
              <a:rPr lang="en-US" dirty="0" smtClean="0"/>
              <a:t>A Changed Life, (12:2)</a:t>
            </a:r>
          </a:p>
          <a:p>
            <a:r>
              <a:rPr lang="en-US" dirty="0" smtClean="0"/>
              <a:t>Walk According to Your Abilities, (12:3-8)</a:t>
            </a:r>
          </a:p>
          <a:p>
            <a:r>
              <a:rPr lang="en-US" dirty="0" smtClean="0"/>
              <a:t>Walk According to Your Calling: </a:t>
            </a:r>
          </a:p>
          <a:p>
            <a:pPr lvl="1"/>
            <a:r>
              <a:rPr lang="en-US" dirty="0" smtClean="0"/>
              <a:t>In Love, (12:9-10)</a:t>
            </a:r>
          </a:p>
          <a:p>
            <a:pPr lvl="1"/>
            <a:r>
              <a:rPr lang="en-US" dirty="0" smtClean="0"/>
              <a:t>Fervent in Spirit, (12:11-12)</a:t>
            </a:r>
          </a:p>
          <a:p>
            <a:pPr lvl="1"/>
            <a:r>
              <a:rPr lang="en-US" dirty="0" smtClean="0"/>
              <a:t>How we interact with Others, </a:t>
            </a:r>
          </a:p>
          <a:p>
            <a:pPr marL="342900" lvl="1" indent="0">
              <a:buNone/>
            </a:pPr>
            <a:r>
              <a:rPr lang="en-US" dirty="0" smtClean="0"/>
              <a:t>    ( 12:13-16)</a:t>
            </a:r>
          </a:p>
          <a:p>
            <a:pPr lvl="1"/>
            <a:r>
              <a:rPr lang="en-US" dirty="0" smtClean="0"/>
              <a:t>Dealing with Vengeance, (12:17-13:7)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625473"/>
          </a:xfrm>
        </p:spPr>
        <p:txBody>
          <a:bodyPr/>
          <a:lstStyle/>
          <a:p>
            <a:r>
              <a:rPr lang="en-US" smtClean="0"/>
              <a:t>Romans 12-13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smtClean="0"/>
              <a:t>Series Outline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667000" y="3352800"/>
            <a:ext cx="6096000" cy="83820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0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Living Sacrifice, (12:1)</a:t>
            </a:r>
          </a:p>
          <a:p>
            <a:r>
              <a:rPr lang="en-US" dirty="0" smtClean="0"/>
              <a:t>A Changed Life, (12:2)</a:t>
            </a:r>
          </a:p>
          <a:p>
            <a:r>
              <a:rPr lang="en-US" dirty="0" smtClean="0"/>
              <a:t>Walk According to Your Abilities, (12:3-8)</a:t>
            </a:r>
          </a:p>
          <a:p>
            <a:r>
              <a:rPr lang="en-US" dirty="0" smtClean="0"/>
              <a:t>Walk According to Your Calling: </a:t>
            </a:r>
          </a:p>
          <a:p>
            <a:pPr lvl="1"/>
            <a:r>
              <a:rPr lang="en-US" dirty="0" smtClean="0"/>
              <a:t>In Love, (12:9-10)</a:t>
            </a:r>
          </a:p>
          <a:p>
            <a:pPr lvl="1"/>
            <a:r>
              <a:rPr lang="en-US" dirty="0" smtClean="0"/>
              <a:t>Fervent in Spirit, (12:11-12)</a:t>
            </a:r>
          </a:p>
          <a:p>
            <a:pPr lvl="1"/>
            <a:r>
              <a:rPr lang="en-US" dirty="0" smtClean="0"/>
              <a:t>How we interact with Others, </a:t>
            </a:r>
          </a:p>
          <a:p>
            <a:pPr marL="342900" lvl="1" indent="0">
              <a:buNone/>
            </a:pPr>
            <a:r>
              <a:rPr lang="en-US" dirty="0" smtClean="0"/>
              <a:t>    ( 12:13-16)</a:t>
            </a:r>
          </a:p>
          <a:p>
            <a:pPr lvl="1"/>
            <a:r>
              <a:rPr lang="en-US" dirty="0" smtClean="0"/>
              <a:t>Dealing with Vengeance, (12:17-13:7)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625473"/>
          </a:xfrm>
        </p:spPr>
        <p:txBody>
          <a:bodyPr/>
          <a:lstStyle/>
          <a:p>
            <a:r>
              <a:rPr lang="en-US" smtClean="0"/>
              <a:t>Romans 12-13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smtClean="0"/>
              <a:t>Series Outline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667000" y="3352800"/>
            <a:ext cx="6172200" cy="83820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8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Walk According To Your Calling: In Love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Rom 12:9-10, </a:t>
            </a:r>
            <a:r>
              <a:rPr lang="en-US" baseline="30000" dirty="0" smtClean="0"/>
              <a:t>9</a:t>
            </a:r>
            <a:r>
              <a:rPr lang="en-US" dirty="0" smtClean="0"/>
              <a:t> Let </a:t>
            </a:r>
            <a:r>
              <a:rPr lang="en-US" dirty="0"/>
              <a:t>love be without dissimulation. Abhor that which is evil; cleave to that which is good.</a:t>
            </a:r>
            <a:r>
              <a:rPr lang="en-US" baseline="30000" dirty="0"/>
              <a:t>10</a:t>
            </a:r>
            <a:r>
              <a:rPr lang="en-US" dirty="0"/>
              <a:t> Be kindly </a:t>
            </a:r>
            <a:r>
              <a:rPr lang="en-US" dirty="0" smtClean="0"/>
              <a:t>affectionate </a:t>
            </a:r>
            <a:r>
              <a:rPr lang="en-US" dirty="0"/>
              <a:t>one to another with brotherly love; in </a:t>
            </a:r>
            <a:r>
              <a:rPr lang="en-US" dirty="0" smtClean="0"/>
              <a:t>honor </a:t>
            </a:r>
            <a:r>
              <a:rPr lang="en-US" dirty="0"/>
              <a:t>preferring one another</a:t>
            </a:r>
            <a:r>
              <a:rPr lang="en-US" dirty="0" smtClean="0"/>
              <a:t>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95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Walk According To Your Calling: In Love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Rom 12:9-10, </a:t>
            </a:r>
            <a:r>
              <a:rPr lang="en-US" baseline="30000" dirty="0" smtClean="0"/>
              <a:t>9</a:t>
            </a:r>
            <a:r>
              <a:rPr lang="en-US" dirty="0" smtClean="0"/>
              <a:t> Let </a:t>
            </a:r>
            <a:r>
              <a:rPr lang="en-US" dirty="0"/>
              <a:t>love be without dissimulation. Abhor that which is evil; cleave to that which is good.</a:t>
            </a:r>
            <a:r>
              <a:rPr lang="en-US" baseline="30000" dirty="0"/>
              <a:t>10</a:t>
            </a:r>
            <a:r>
              <a:rPr lang="en-US" dirty="0"/>
              <a:t> Be kindly </a:t>
            </a:r>
            <a:r>
              <a:rPr lang="en-US" dirty="0" smtClean="0"/>
              <a:t>affectionate </a:t>
            </a:r>
            <a:r>
              <a:rPr lang="en-US" dirty="0"/>
              <a:t>one to another with brotherly love; in </a:t>
            </a:r>
            <a:r>
              <a:rPr lang="en-US" dirty="0" smtClean="0"/>
              <a:t>honor </a:t>
            </a:r>
            <a:r>
              <a:rPr lang="en-US" dirty="0"/>
              <a:t>preferring one another</a:t>
            </a:r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5257800" y="3149203"/>
            <a:ext cx="1752600" cy="660797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19600" y="1447800"/>
            <a:ext cx="762000" cy="40719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2827336"/>
            <a:ext cx="2133600" cy="35974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0" y="2343943"/>
            <a:ext cx="1143000" cy="39925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95400" y="3187083"/>
            <a:ext cx="2362200" cy="46104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924800" y="2362200"/>
            <a:ext cx="274320" cy="365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90600" y="2847189"/>
            <a:ext cx="304800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3657600" y="2286000"/>
            <a:ext cx="39624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924800" y="2362200"/>
            <a:ext cx="304800" cy="365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95400" y="2743200"/>
            <a:ext cx="4648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06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Walk According To Your Calling: In Love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3000" y="1421607"/>
            <a:ext cx="7086600" cy="406479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Rom </a:t>
            </a:r>
            <a:r>
              <a:rPr lang="en-US" dirty="0" smtClean="0"/>
              <a:t>12:10</a:t>
            </a:r>
            <a:r>
              <a:rPr lang="en-US" dirty="0"/>
              <a:t>…In honor preferring one another</a:t>
            </a:r>
          </a:p>
          <a:p>
            <a:r>
              <a:rPr lang="en-US" b="1" dirty="0" smtClean="0"/>
              <a:t>JFB</a:t>
            </a:r>
            <a:r>
              <a:rPr lang="en-US" dirty="0" smtClean="0"/>
              <a:t>, …The </a:t>
            </a:r>
            <a:r>
              <a:rPr lang="en-US" dirty="0"/>
              <a:t>word rendered “prefer” means rather “to go before,” “take the lead,” that is, “show an example</a:t>
            </a:r>
            <a:r>
              <a:rPr lang="en-US" dirty="0" smtClean="0"/>
              <a:t>.”</a:t>
            </a:r>
          </a:p>
          <a:p>
            <a:r>
              <a:rPr lang="en-US" b="1" dirty="0"/>
              <a:t>VWS</a:t>
            </a:r>
            <a:r>
              <a:rPr lang="en-US" dirty="0" smtClean="0"/>
              <a:t>, </a:t>
            </a:r>
            <a:r>
              <a:rPr lang="en-US" dirty="0"/>
              <a:t>The verb occurs only here. It means </a:t>
            </a:r>
            <a:r>
              <a:rPr lang="en-US" i="1" dirty="0"/>
              <a:t>to</a:t>
            </a:r>
            <a:r>
              <a:rPr lang="en-US" dirty="0"/>
              <a:t> </a:t>
            </a:r>
            <a:r>
              <a:rPr lang="en-US" i="1" dirty="0"/>
              <a:t>go</a:t>
            </a:r>
            <a:r>
              <a:rPr lang="en-US" dirty="0"/>
              <a:t> </a:t>
            </a:r>
            <a:r>
              <a:rPr lang="en-US" i="1" dirty="0"/>
              <a:t>before</a:t>
            </a:r>
            <a:r>
              <a:rPr lang="en-US" dirty="0"/>
              <a:t> </a:t>
            </a:r>
            <a:r>
              <a:rPr lang="en-US" i="1" dirty="0"/>
              <a:t>as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i="1" dirty="0"/>
              <a:t>guide</a:t>
            </a:r>
            <a:r>
              <a:rPr lang="en-US" dirty="0"/>
              <a:t>. </a:t>
            </a:r>
            <a:r>
              <a:rPr lang="en-US" i="1" dirty="0"/>
              <a:t>Honor</a:t>
            </a:r>
            <a:r>
              <a:rPr lang="en-US" dirty="0"/>
              <a:t> is the honor due from each to all. Compare </a:t>
            </a:r>
            <a:r>
              <a:rPr lang="en-US" u="sng" dirty="0" smtClean="0"/>
              <a:t>Phil 2:3</a:t>
            </a:r>
            <a:r>
              <a:rPr lang="en-US" dirty="0"/>
              <a:t>; </a:t>
            </a:r>
            <a:r>
              <a:rPr lang="en-US" u="sng" dirty="0" smtClean="0"/>
              <a:t>1 Pet 2:17</a:t>
            </a:r>
            <a:r>
              <a:rPr lang="en-US" dirty="0"/>
              <a:t>; </a:t>
            </a:r>
            <a:r>
              <a:rPr lang="en-US" u="sng" dirty="0" smtClean="0"/>
              <a:t>1 Pet 5:5</a:t>
            </a:r>
            <a:r>
              <a:rPr lang="en-US" dirty="0"/>
              <a:t>. Hence, </a:t>
            </a:r>
            <a:r>
              <a:rPr lang="en-US" i="1" dirty="0"/>
              <a:t>leading</a:t>
            </a:r>
            <a:r>
              <a:rPr lang="en-US" dirty="0"/>
              <a:t> </a:t>
            </a:r>
            <a:r>
              <a:rPr lang="en-US" i="1" dirty="0"/>
              <a:t>the</a:t>
            </a:r>
            <a:r>
              <a:rPr lang="en-US" dirty="0"/>
              <a:t> </a:t>
            </a:r>
            <a:r>
              <a:rPr lang="en-US" i="1" dirty="0"/>
              <a:t>way</a:t>
            </a:r>
            <a:r>
              <a:rPr lang="en-US" dirty="0"/>
              <a:t> </a:t>
            </a:r>
            <a:r>
              <a:rPr lang="en-US" i="1" dirty="0"/>
              <a:t>in</a:t>
            </a:r>
            <a:r>
              <a:rPr lang="en-US" dirty="0"/>
              <a:t> </a:t>
            </a:r>
            <a:r>
              <a:rPr lang="en-US" i="1" dirty="0"/>
              <a:t>showing</a:t>
            </a:r>
            <a:r>
              <a:rPr lang="en-US" dirty="0"/>
              <a:t> </a:t>
            </a:r>
            <a:r>
              <a:rPr lang="en-US" i="1" dirty="0"/>
              <a:t>the</a:t>
            </a:r>
            <a:r>
              <a:rPr lang="en-US" dirty="0"/>
              <a:t> </a:t>
            </a:r>
            <a:r>
              <a:rPr lang="en-US" i="1" dirty="0"/>
              <a:t>honor</a:t>
            </a:r>
            <a:r>
              <a:rPr lang="en-US" dirty="0"/>
              <a:t> </a:t>
            </a:r>
            <a:r>
              <a:rPr lang="en-US" i="1" dirty="0"/>
              <a:t>that</a:t>
            </a:r>
            <a:r>
              <a:rPr lang="en-US" dirty="0"/>
              <a:t> </a:t>
            </a:r>
            <a:r>
              <a:rPr lang="en-US" i="1" dirty="0"/>
              <a:t>is</a:t>
            </a:r>
            <a:r>
              <a:rPr lang="en-US" dirty="0"/>
              <a:t> </a:t>
            </a:r>
            <a:r>
              <a:rPr lang="en-US" i="1" dirty="0"/>
              <a:t>due</a:t>
            </a:r>
            <a:r>
              <a:rPr lang="en-US" dirty="0"/>
              <a:t>. Others render </a:t>
            </a:r>
            <a:r>
              <a:rPr lang="en-US" i="1" dirty="0" smtClean="0"/>
              <a:t>anticipating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i="1" dirty="0"/>
              <a:t>excelling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927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Walk According To Your Calling: In Love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Rom </a:t>
            </a:r>
            <a:r>
              <a:rPr lang="en-US" dirty="0" smtClean="0"/>
              <a:t>12:10</a:t>
            </a:r>
          </a:p>
          <a:p>
            <a:r>
              <a:rPr lang="en-US" b="1" dirty="0"/>
              <a:t>I</a:t>
            </a:r>
            <a:r>
              <a:rPr lang="en-US" b="1" dirty="0" smtClean="0"/>
              <a:t>SV</a:t>
            </a:r>
            <a:r>
              <a:rPr lang="en-US" dirty="0" smtClean="0"/>
              <a:t>, Be </a:t>
            </a:r>
            <a:r>
              <a:rPr lang="en-US" dirty="0"/>
              <a:t>devoted to each other with mutual affection. Excel at showing respect for each other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ASV</a:t>
            </a:r>
            <a:r>
              <a:rPr lang="en-US" dirty="0" smtClean="0"/>
              <a:t>, In </a:t>
            </a:r>
            <a:r>
              <a:rPr lang="en-US" dirty="0"/>
              <a:t>love of the brethren be tenderly </a:t>
            </a:r>
            <a:r>
              <a:rPr lang="en-US" dirty="0" err="1"/>
              <a:t>affectioned</a:t>
            </a:r>
            <a:r>
              <a:rPr lang="en-US" dirty="0"/>
              <a:t> one to another; in honor preferring one another</a:t>
            </a:r>
            <a:r>
              <a:rPr lang="en-US" dirty="0" smtClean="0"/>
              <a:t>;</a:t>
            </a:r>
          </a:p>
          <a:p>
            <a:r>
              <a:rPr lang="en-US" b="1" dirty="0" smtClean="0"/>
              <a:t>ESV</a:t>
            </a:r>
            <a:r>
              <a:rPr lang="en-US" dirty="0" smtClean="0"/>
              <a:t>, </a:t>
            </a:r>
            <a:r>
              <a:rPr lang="en-US" dirty="0"/>
              <a:t>Love one another with brotherly affection. Outdo one another in showing honor. </a:t>
            </a:r>
            <a:endParaRPr lang="en-US" dirty="0" smtClean="0"/>
          </a:p>
          <a:p>
            <a:r>
              <a:rPr lang="en-US" b="1" dirty="0" smtClean="0"/>
              <a:t>JFB</a:t>
            </a:r>
            <a:r>
              <a:rPr lang="en-US" dirty="0" smtClean="0"/>
              <a:t>, In </a:t>
            </a:r>
            <a:r>
              <a:rPr lang="en-US" dirty="0"/>
              <a:t>brotherly love be affectionate one to another; in [giving, or showing] honor, outdoing each other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512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Walk According To Your Calling: In Love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Rom 12:9-10, </a:t>
            </a:r>
            <a:r>
              <a:rPr lang="en-US" baseline="30000" dirty="0" smtClean="0"/>
              <a:t>9</a:t>
            </a:r>
            <a:r>
              <a:rPr lang="en-US" dirty="0" smtClean="0"/>
              <a:t> Let </a:t>
            </a:r>
            <a:r>
              <a:rPr lang="en-US" dirty="0"/>
              <a:t>love be without dissimulation. </a:t>
            </a:r>
            <a:r>
              <a:rPr lang="en-US" u="sng" dirty="0"/>
              <a:t>Abhor that which is evil; cleave to that which is good</a:t>
            </a:r>
            <a:r>
              <a:rPr lang="en-US" dirty="0"/>
              <a:t>.</a:t>
            </a:r>
            <a:r>
              <a:rPr lang="en-US" baseline="30000" dirty="0"/>
              <a:t>10</a:t>
            </a:r>
            <a:r>
              <a:rPr lang="en-US" dirty="0"/>
              <a:t> Be kindly </a:t>
            </a:r>
            <a:r>
              <a:rPr lang="en-US" dirty="0" smtClean="0"/>
              <a:t>affectionate </a:t>
            </a:r>
            <a:r>
              <a:rPr lang="en-US" dirty="0"/>
              <a:t>one to another with brotherly love; </a:t>
            </a:r>
            <a:r>
              <a:rPr lang="en-US" dirty="0" smtClean="0"/>
              <a:t>(</a:t>
            </a:r>
            <a:r>
              <a:rPr lang="en-US" i="1" dirty="0" smtClean="0"/>
              <a:t>Excel or leading the way) at </a:t>
            </a:r>
            <a:r>
              <a:rPr lang="en-US" i="1" dirty="0"/>
              <a:t>showing respect for each </a:t>
            </a:r>
            <a:r>
              <a:rPr lang="en-US" i="1" dirty="0" smtClean="0"/>
              <a:t>other.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2670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38400" y="1676400"/>
            <a:ext cx="6705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Love</a:t>
            </a:r>
          </a:p>
          <a:p>
            <a:pPr lvl="1"/>
            <a:r>
              <a:rPr lang="en-US" dirty="0" smtClean="0"/>
              <a:t>I </a:t>
            </a:r>
            <a:r>
              <a:rPr lang="en-US" dirty="0" err="1" smtClean="0"/>
              <a:t>Jn</a:t>
            </a:r>
            <a:r>
              <a:rPr lang="en-US" dirty="0" smtClean="0"/>
              <a:t> 3:16-19, Love in behavior and in truth</a:t>
            </a:r>
          </a:p>
          <a:p>
            <a:pPr lvl="1"/>
            <a:r>
              <a:rPr lang="en-US" dirty="0" smtClean="0"/>
              <a:t>I Pet 4:8, have fervent love among yourselves </a:t>
            </a:r>
          </a:p>
          <a:p>
            <a:pPr lvl="1"/>
            <a:r>
              <a:rPr lang="en-US" dirty="0" smtClean="0"/>
              <a:t>But what does this love look like?</a:t>
            </a:r>
          </a:p>
          <a:p>
            <a:pPr lvl="1"/>
            <a:r>
              <a:rPr lang="en-US" dirty="0" smtClean="0"/>
              <a:t>I </a:t>
            </a:r>
            <a:r>
              <a:rPr lang="en-US" dirty="0" err="1" smtClean="0"/>
              <a:t>Cor</a:t>
            </a:r>
            <a:r>
              <a:rPr lang="en-US" dirty="0" smtClean="0"/>
              <a:t> 13:1-8a gives what is probably the most thorough definition of what Love looks like.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625473"/>
          </a:xfrm>
        </p:spPr>
        <p:txBody>
          <a:bodyPr/>
          <a:lstStyle/>
          <a:p>
            <a:r>
              <a:rPr lang="en-US" dirty="0" smtClean="0"/>
              <a:t>Romans 12-13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Walk According To Your Calling: In Love</a:t>
            </a:r>
          </a:p>
        </p:txBody>
      </p:sp>
    </p:spTree>
    <p:extLst>
      <p:ext uri="{BB962C8B-B14F-4D97-AF65-F5344CB8AC3E}">
        <p14:creationId xmlns:p14="http://schemas.microsoft.com/office/powerpoint/2010/main" val="142585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Walk According To Your Calling: In Love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1Co 13:1, Though I speak with the tongues of men and of angels, and have not charity, I am become as sounding brass, or a tinkling cymbal.</a:t>
            </a:r>
          </a:p>
          <a:p>
            <a:r>
              <a:rPr lang="en-US" dirty="0"/>
              <a:t>1Co 13:2  And though I have the gift of prophecy, and understand all mysteries, and all knowledge; and though I have all faith, so that I could remove mountains, and have not charity, I am nothing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1520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2590</TotalTime>
  <Words>1231</Words>
  <Application>Microsoft Office PowerPoint</Application>
  <PresentationFormat>On-screen Show (4:3)</PresentationFormat>
  <Paragraphs>127</Paragraphs>
  <Slides>20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Wingdings</vt:lpstr>
      <vt:lpstr>Arial</vt:lpstr>
      <vt:lpstr>Calibri Light</vt:lpstr>
      <vt:lpstr>Office Theme</vt:lpstr>
      <vt:lpstr>PowerPoint Presentation</vt:lpstr>
      <vt:lpstr>Romans 12-13</vt:lpstr>
      <vt:lpstr>Walk According To Your Calling: In Love</vt:lpstr>
      <vt:lpstr>Walk According To Your Calling: In Love</vt:lpstr>
      <vt:lpstr>Walk According To Your Calling: In Love</vt:lpstr>
      <vt:lpstr>Walk According To Your Calling: In Love</vt:lpstr>
      <vt:lpstr>Walk According To Your Calling: In Love</vt:lpstr>
      <vt:lpstr>Romans 12-13</vt:lpstr>
      <vt:lpstr>Walk According To Your Calling: In Love</vt:lpstr>
      <vt:lpstr>Walk According To Your Calling: In Love</vt:lpstr>
      <vt:lpstr>Walk According To Your Calling: In Love</vt:lpstr>
      <vt:lpstr>Walk According To Your Calling: In Love</vt:lpstr>
      <vt:lpstr>Romans 12-13</vt:lpstr>
      <vt:lpstr>Walk According To Your Calling: In Love</vt:lpstr>
      <vt:lpstr>Romans 12-13</vt:lpstr>
      <vt:lpstr>Romans 12-13</vt:lpstr>
      <vt:lpstr>Romans 12-13</vt:lpstr>
      <vt:lpstr>Romans 12-13</vt:lpstr>
      <vt:lpstr>Romans 12-13</vt:lpstr>
      <vt:lpstr>Romans 12-13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rdward</dc:creator>
  <cp:lastModifiedBy>rdward</cp:lastModifiedBy>
  <cp:revision>209</cp:revision>
  <dcterms:created xsi:type="dcterms:W3CDTF">2010-07-11T03:21:48Z</dcterms:created>
  <dcterms:modified xsi:type="dcterms:W3CDTF">2017-09-24T15:08:36Z</dcterms:modified>
</cp:coreProperties>
</file>