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5"/>
  </p:notesMasterIdLst>
  <p:sldIdLst>
    <p:sldId id="257" r:id="rId2"/>
    <p:sldId id="291" r:id="rId3"/>
    <p:sldId id="298" r:id="rId4"/>
    <p:sldId id="30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297" r:id="rId23"/>
    <p:sldId id="296" r:id="rId2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E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9192-661B-4C0E-BCFC-AC315EE83799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4241-2507-42BF-A2D5-3B0B2B53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9ECC-DB4F-40D3-8483-717E3AFE33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0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206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461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997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11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26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167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1027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65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6807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913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3296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372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222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446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752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920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458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906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17" indent="-285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48" indent="-2285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2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07" indent="-2285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66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45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24" indent="-228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F129D-3004-4FF1-B94D-C4770A7AE4AF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450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0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 userDrawn="1"/>
        </p:nvSpPr>
        <p:spPr>
          <a:xfrm>
            <a:off x="304800" y="152400"/>
            <a:ext cx="8610600" cy="12192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36790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nip Diagonal Corner Rectangle 5"/>
          <p:cNvSpPr/>
          <p:nvPr userDrawn="1"/>
        </p:nvSpPr>
        <p:spPr>
          <a:xfrm>
            <a:off x="2438400" y="1524000"/>
            <a:ext cx="6477000" cy="5105400"/>
          </a:xfrm>
          <a:prstGeom prst="snip2Diag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6400800" cy="4800600"/>
          </a:xfrm>
        </p:spPr>
        <p:txBody>
          <a:bodyPr/>
          <a:lstStyle>
            <a:lvl1pPr marL="511175" indent="-511175"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  <a:defRPr sz="3600" b="1"/>
            </a:lvl1pPr>
            <a:lvl2pPr marL="687388" indent="-34448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3200"/>
            </a:lvl2pPr>
            <a:lvl3pPr marL="1031875" indent="-346075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v"/>
              <a:defRPr sz="2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304800" y="304800"/>
            <a:ext cx="8458200" cy="970327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7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godsimage.com/wp-content/uploads/2009/09/RomansGraphi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98" y="0"/>
            <a:ext cx="9144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038600"/>
            <a:ext cx="3810000" cy="969962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 userDrawn="1"/>
        </p:nvSpPr>
        <p:spPr>
          <a:xfrm>
            <a:off x="304800" y="76200"/>
            <a:ext cx="8610600" cy="1143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200" y="1632765"/>
            <a:ext cx="6858000" cy="3853635"/>
          </a:xfrm>
        </p:spPr>
        <p:txBody>
          <a:bodyPr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FontTx/>
              <a:buNone/>
              <a:defRPr sz="3200"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6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8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 userDrawn="1"/>
        </p:nvSpPr>
        <p:spPr>
          <a:xfrm>
            <a:off x="304800" y="228600"/>
            <a:ext cx="8610600" cy="12954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4610974" y="1676401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10" name="Snip Diagonal Corner Rectangle 9"/>
          <p:cNvSpPr/>
          <p:nvPr userDrawn="1"/>
        </p:nvSpPr>
        <p:spPr>
          <a:xfrm>
            <a:off x="134224" y="1680103"/>
            <a:ext cx="4380626" cy="5011652"/>
          </a:xfrm>
          <a:prstGeom prst="snip2DiagRect">
            <a:avLst>
              <a:gd name="adj1" fmla="val 0"/>
              <a:gd name="adj2" fmla="val 14560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F1D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sz="3000" b="1"/>
            </a:lvl1pPr>
            <a:lvl2pPr marL="685800" indent="-342900">
              <a:buSzPct val="70000"/>
              <a:buFont typeface="Wingdings" panose="05000000000000000000" pitchFamily="2" charset="2"/>
              <a:buChar char="q"/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35515"/>
            <a:ext cx="4362450" cy="4793885"/>
          </a:xfrm>
        </p:spPr>
        <p:txBody>
          <a:bodyPr/>
          <a:lstStyle>
            <a:lvl1pPr marL="344488" indent="-344488">
              <a:buFont typeface="Wingdings" panose="05000000000000000000" pitchFamily="2" charset="2"/>
              <a:buChar char="Ø"/>
              <a:defRPr lang="en-US" sz="3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344488">
              <a:buSzPct val="70000"/>
              <a:buFont typeface="Wingdings" panose="05000000000000000000" pitchFamily="2" charset="2"/>
              <a:buChar char="q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4800" y="381000"/>
            <a:ext cx="8458200" cy="1066800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9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DE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8B34-3FAF-48E1-A259-0B9A49D5F7A0}" type="datetimeFigureOut">
              <a:rPr lang="en-US" smtClean="0">
                <a:solidFill>
                  <a:srgbClr val="FFF9E5"/>
                </a:solidFill>
              </a:rPr>
              <a:pPr/>
              <a:t>10/1/2017</a:t>
            </a:fld>
            <a:endParaRPr lang="en-US">
              <a:solidFill>
                <a:srgbClr val="FFF9E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9E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499B-07C5-4DCA-AA2B-B091B35C420E}" type="slidenum">
              <a:rPr lang="en-US" smtClean="0">
                <a:solidFill>
                  <a:srgbClr val="FFF9E5"/>
                </a:solidFill>
              </a:rPr>
              <a:pPr/>
              <a:t>‹#›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2" r:id="rId10"/>
    <p:sldLayoutId id="2147483680" r:id="rId11"/>
    <p:sldLayoutId id="21474836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Romans 12-13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D2E57653-3E58-4892-A7ED-712530ACC680}" type="slidenum">
              <a:rPr lang="en-US" smtClean="0">
                <a:solidFill>
                  <a:srgbClr val="FFF9E5"/>
                </a:solidFill>
              </a:rPr>
              <a:pPr/>
              <a:t>1</a:t>
            </a:fld>
            <a:endParaRPr lang="en-US">
              <a:solidFill>
                <a:srgbClr val="FFF9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 life is a race</a:t>
            </a:r>
          </a:p>
          <a:p>
            <a:r>
              <a:rPr lang="en-US" dirty="0" smtClean="0"/>
              <a:t>Diligence is commanded</a:t>
            </a:r>
          </a:p>
          <a:p>
            <a:r>
              <a:rPr lang="en-US" dirty="0" smtClean="0"/>
              <a:t>For good works</a:t>
            </a:r>
          </a:p>
          <a:p>
            <a:r>
              <a:rPr lang="en-US" dirty="0" smtClean="0"/>
              <a:t>To grow</a:t>
            </a:r>
          </a:p>
          <a:p>
            <a:pPr lvl="1"/>
            <a:r>
              <a:rPr lang="en-US" dirty="0" smtClean="0"/>
              <a:t>I Pet 2:1-2</a:t>
            </a:r>
          </a:p>
          <a:p>
            <a:pPr lvl="1"/>
            <a:r>
              <a:rPr lang="en-US" dirty="0" smtClean="0"/>
              <a:t>II Pet 1:5-11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10497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 life is a race</a:t>
            </a:r>
          </a:p>
          <a:p>
            <a:r>
              <a:rPr lang="en-US" dirty="0" smtClean="0"/>
              <a:t>Diligence is commanded</a:t>
            </a:r>
          </a:p>
          <a:p>
            <a:r>
              <a:rPr lang="en-US" dirty="0" smtClean="0"/>
              <a:t>For good works</a:t>
            </a:r>
          </a:p>
          <a:p>
            <a:r>
              <a:rPr lang="en-US" dirty="0" smtClean="0"/>
              <a:t>To grow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secure heaven</a:t>
            </a:r>
            <a:endParaRPr lang="en-US" dirty="0" smtClean="0"/>
          </a:p>
          <a:p>
            <a:pPr lvl="1"/>
            <a:r>
              <a:rPr lang="en-US" dirty="0" err="1" smtClean="0"/>
              <a:t>Heb</a:t>
            </a:r>
            <a:r>
              <a:rPr lang="en-US" dirty="0" smtClean="0"/>
              <a:t> 12:15-16</a:t>
            </a:r>
          </a:p>
          <a:p>
            <a:pPr lvl="1"/>
            <a:r>
              <a:rPr lang="en-US" dirty="0" smtClean="0"/>
              <a:t>II Pet 1:10-11, 3:14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11872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Christian life is a race</a:t>
            </a:r>
          </a:p>
          <a:p>
            <a:r>
              <a:rPr lang="en-US" dirty="0" smtClean="0"/>
              <a:t>Diligence is commanded</a:t>
            </a:r>
          </a:p>
          <a:p>
            <a:r>
              <a:rPr lang="en-US" dirty="0" smtClean="0"/>
              <a:t>For good works</a:t>
            </a:r>
          </a:p>
          <a:p>
            <a:r>
              <a:rPr lang="en-US" dirty="0" smtClean="0"/>
              <a:t>To grow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secure heaven</a:t>
            </a:r>
            <a:endParaRPr lang="en-US" dirty="0" smtClean="0"/>
          </a:p>
          <a:p>
            <a:r>
              <a:rPr lang="en-US" dirty="0" smtClean="0"/>
              <a:t>Time is limited</a:t>
            </a:r>
          </a:p>
          <a:p>
            <a:pPr lvl="1"/>
            <a:r>
              <a:rPr lang="en-US" dirty="0" err="1" smtClean="0"/>
              <a:t>Ecc</a:t>
            </a:r>
            <a:r>
              <a:rPr lang="en-US" dirty="0" smtClean="0"/>
              <a:t> 9:1-10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5:16</a:t>
            </a:r>
          </a:p>
          <a:p>
            <a:pPr lvl="1"/>
            <a:r>
              <a:rPr lang="en-US" dirty="0" smtClean="0"/>
              <a:t>Col 4:5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12202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Sluggard in Scripture</a:t>
            </a:r>
          </a:p>
          <a:p>
            <a:pPr lvl="1"/>
            <a:r>
              <a:rPr lang="en-US" dirty="0" smtClean="0"/>
              <a:t>Full of Excuses</a:t>
            </a:r>
          </a:p>
          <a:p>
            <a:pPr lvl="2"/>
            <a:r>
              <a:rPr lang="en-US" dirty="0" err="1" smtClean="0"/>
              <a:t>Prov</a:t>
            </a:r>
            <a:r>
              <a:rPr lang="en-US" dirty="0" smtClean="0"/>
              <a:t> 20:4</a:t>
            </a:r>
          </a:p>
          <a:p>
            <a:pPr lvl="2"/>
            <a:r>
              <a:rPr lang="en-US" dirty="0" smtClean="0"/>
              <a:t>Prove 22:13, 26:13</a:t>
            </a:r>
          </a:p>
          <a:p>
            <a:pPr lvl="2"/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19606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Sluggard in Scripture</a:t>
            </a:r>
          </a:p>
          <a:p>
            <a:pPr lvl="1"/>
            <a:r>
              <a:rPr lang="en-US" dirty="0" smtClean="0"/>
              <a:t>Full of Excuses</a:t>
            </a:r>
            <a:endParaRPr lang="en-US" dirty="0"/>
          </a:p>
          <a:p>
            <a:pPr lvl="1"/>
            <a:r>
              <a:rPr lang="en-US" dirty="0" smtClean="0"/>
              <a:t>Without Initiative</a:t>
            </a:r>
          </a:p>
          <a:p>
            <a:pPr lvl="2"/>
            <a:r>
              <a:rPr lang="en-US" dirty="0" err="1" smtClean="0"/>
              <a:t>Prov</a:t>
            </a:r>
            <a:r>
              <a:rPr lang="en-US" dirty="0" smtClean="0"/>
              <a:t> 13:4</a:t>
            </a:r>
          </a:p>
          <a:p>
            <a:pPr lvl="2"/>
            <a:r>
              <a:rPr lang="en-US" dirty="0" err="1" smtClean="0"/>
              <a:t>Prov</a:t>
            </a:r>
            <a:r>
              <a:rPr lang="en-US" dirty="0" smtClean="0"/>
              <a:t> 12:27</a:t>
            </a:r>
          </a:p>
          <a:p>
            <a:pPr lvl="2"/>
            <a:r>
              <a:rPr lang="en-US" dirty="0" err="1" smtClean="0"/>
              <a:t>Prov</a:t>
            </a:r>
            <a:r>
              <a:rPr lang="en-US" dirty="0" smtClean="0"/>
              <a:t> 19:24</a:t>
            </a:r>
          </a:p>
          <a:p>
            <a:pPr lvl="2"/>
            <a:r>
              <a:rPr lang="en-US" dirty="0" err="1" smtClean="0"/>
              <a:t>Ecc</a:t>
            </a:r>
            <a:r>
              <a:rPr lang="en-US" dirty="0" smtClean="0"/>
              <a:t> 10:18</a:t>
            </a:r>
          </a:p>
          <a:p>
            <a:pPr lvl="2"/>
            <a:r>
              <a:rPr lang="en-US" dirty="0" err="1" smtClean="0"/>
              <a:t>Prov</a:t>
            </a:r>
            <a:r>
              <a:rPr lang="en-US" dirty="0" smtClean="0"/>
              <a:t> 6:6-11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14627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Weariness of slothful life </a:t>
            </a:r>
          </a:p>
          <a:p>
            <a:pPr lvl="1"/>
            <a:r>
              <a:rPr lang="en-US" dirty="0" err="1"/>
              <a:t>Prov</a:t>
            </a:r>
            <a:r>
              <a:rPr lang="en-US" dirty="0"/>
              <a:t> 15:19, </a:t>
            </a:r>
            <a:r>
              <a:rPr lang="en-US" dirty="0" smtClean="0"/>
              <a:t>is </a:t>
            </a:r>
            <a:r>
              <a:rPr lang="en-US" dirty="0"/>
              <a:t>as an hedge of thorns: </a:t>
            </a:r>
            <a:endParaRPr lang="en-US" dirty="0" smtClean="0"/>
          </a:p>
          <a:p>
            <a:pPr lvl="1"/>
            <a:r>
              <a:rPr lang="en-US" dirty="0" err="1" smtClean="0"/>
              <a:t>Prov</a:t>
            </a:r>
            <a:r>
              <a:rPr lang="en-US" dirty="0" smtClean="0"/>
              <a:t> 12:24, but </a:t>
            </a:r>
            <a:r>
              <a:rPr lang="en-US" dirty="0"/>
              <a:t>the slothful shall be under tribute. </a:t>
            </a:r>
          </a:p>
          <a:p>
            <a:pPr lvl="1"/>
            <a:r>
              <a:rPr lang="en-US" dirty="0" err="1"/>
              <a:t>Prov</a:t>
            </a:r>
            <a:r>
              <a:rPr lang="en-US" dirty="0"/>
              <a:t> 19:15, </a:t>
            </a:r>
            <a:r>
              <a:rPr lang="en-US" dirty="0" smtClean="0"/>
              <a:t>deep </a:t>
            </a:r>
            <a:r>
              <a:rPr lang="en-US" dirty="0"/>
              <a:t>sleep; and </a:t>
            </a:r>
            <a:r>
              <a:rPr lang="en-US" dirty="0" smtClean="0"/>
              <a:t>shall </a:t>
            </a:r>
            <a:r>
              <a:rPr lang="en-US" dirty="0"/>
              <a:t>suffer hunger. </a:t>
            </a:r>
          </a:p>
          <a:p>
            <a:pPr lvl="1"/>
            <a:r>
              <a:rPr lang="en-US" dirty="0" err="1"/>
              <a:t>Prov</a:t>
            </a:r>
            <a:r>
              <a:rPr lang="en-US" dirty="0"/>
              <a:t> 26:14-15, As the door </a:t>
            </a:r>
            <a:r>
              <a:rPr lang="en-US" dirty="0" err="1"/>
              <a:t>turneth</a:t>
            </a:r>
            <a:r>
              <a:rPr lang="en-US" dirty="0"/>
              <a:t> upon his hinges, so doth the slothful upon his bed. </a:t>
            </a:r>
          </a:p>
          <a:p>
            <a:pPr lvl="1"/>
            <a:r>
              <a:rPr lang="en-US" dirty="0" err="1"/>
              <a:t>Prov</a:t>
            </a:r>
            <a:r>
              <a:rPr lang="en-US" dirty="0"/>
              <a:t> 21:25, The desire of the slothful kill him; for his hands refuse to labor. </a:t>
            </a:r>
          </a:p>
          <a:p>
            <a:pPr lvl="1"/>
            <a:r>
              <a:rPr lang="en-US" dirty="0" err="1"/>
              <a:t>Prov</a:t>
            </a:r>
            <a:r>
              <a:rPr lang="en-US" dirty="0"/>
              <a:t> 19:24, The slothful </a:t>
            </a:r>
            <a:r>
              <a:rPr lang="en-US" dirty="0" smtClean="0"/>
              <a:t>hides </a:t>
            </a:r>
            <a:r>
              <a:rPr lang="en-US" dirty="0"/>
              <a:t>his hand in his bosom; it </a:t>
            </a:r>
            <a:r>
              <a:rPr lang="en-US" dirty="0" smtClean="0"/>
              <a:t>grieves </a:t>
            </a:r>
            <a:r>
              <a:rPr lang="en-US" dirty="0"/>
              <a:t>him to bring it again to his mouth. </a:t>
            </a:r>
          </a:p>
          <a:p>
            <a:pPr lvl="1"/>
            <a:r>
              <a:rPr lang="en-US" dirty="0" err="1"/>
              <a:t>Prov</a:t>
            </a:r>
            <a:r>
              <a:rPr lang="en-US" dirty="0"/>
              <a:t> 16:27-29, Idle mind is devils workshop; very loosely translated. </a:t>
            </a:r>
          </a:p>
          <a:p>
            <a:pPr lvl="1"/>
            <a:r>
              <a:rPr lang="en-US" dirty="0" err="1"/>
              <a:t>Prov</a:t>
            </a:r>
            <a:r>
              <a:rPr lang="en-US" dirty="0"/>
              <a:t> 6:6-11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poverty </a:t>
            </a:r>
            <a:r>
              <a:rPr lang="en-US" dirty="0"/>
              <a:t>come as one that </a:t>
            </a:r>
            <a:r>
              <a:rPr lang="en-US" dirty="0" err="1" smtClean="0"/>
              <a:t>travells</a:t>
            </a:r>
            <a:r>
              <a:rPr lang="en-US" dirty="0" smtClean="0"/>
              <a:t>, </a:t>
            </a:r>
            <a:r>
              <a:rPr lang="en-US" dirty="0"/>
              <a:t>and thy want as an armed man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4284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Sluggard in Scripture</a:t>
            </a:r>
          </a:p>
          <a:p>
            <a:pPr lvl="1"/>
            <a:r>
              <a:rPr lang="en-US" dirty="0" smtClean="0"/>
              <a:t>Full of Excuses</a:t>
            </a:r>
            <a:endParaRPr lang="en-US" dirty="0"/>
          </a:p>
          <a:p>
            <a:pPr lvl="1"/>
            <a:r>
              <a:rPr lang="en-US" dirty="0" smtClean="0"/>
              <a:t>Without Initiative</a:t>
            </a:r>
          </a:p>
          <a:p>
            <a:pPr lvl="1"/>
            <a:r>
              <a:rPr lang="en-US" dirty="0" smtClean="0"/>
              <a:t>Weariness </a:t>
            </a:r>
            <a:r>
              <a:rPr lang="en-US" dirty="0"/>
              <a:t>of slothful life </a:t>
            </a:r>
            <a:endParaRPr lang="en-US" dirty="0" smtClean="0"/>
          </a:p>
          <a:p>
            <a:pPr lvl="1"/>
            <a:r>
              <a:rPr lang="en-US" dirty="0" smtClean="0"/>
              <a:t>Train wreck</a:t>
            </a:r>
          </a:p>
          <a:p>
            <a:pPr lvl="2"/>
            <a:r>
              <a:rPr lang="en-US" dirty="0" err="1" smtClean="0"/>
              <a:t>Prov</a:t>
            </a:r>
            <a:r>
              <a:rPr lang="en-US" dirty="0" smtClean="0"/>
              <a:t> 24:30-33</a:t>
            </a:r>
          </a:p>
          <a:p>
            <a:pPr lvl="2"/>
            <a:r>
              <a:rPr lang="en-US" dirty="0" err="1" smtClean="0"/>
              <a:t>Prov</a:t>
            </a:r>
            <a:r>
              <a:rPr lang="en-US" dirty="0" smtClean="0"/>
              <a:t> 18:9</a:t>
            </a:r>
          </a:p>
          <a:p>
            <a:pPr lvl="2"/>
            <a:r>
              <a:rPr lang="en-US" dirty="0" err="1" smtClean="0"/>
              <a:t>Ez</a:t>
            </a:r>
            <a:r>
              <a:rPr lang="en-US" dirty="0" smtClean="0"/>
              <a:t> 16:48-50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7801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Sluggard in Scripture</a:t>
            </a:r>
          </a:p>
          <a:p>
            <a:pPr lvl="1"/>
            <a:r>
              <a:rPr lang="en-US" dirty="0" smtClean="0"/>
              <a:t>Full of Excuses</a:t>
            </a:r>
            <a:endParaRPr lang="en-US" dirty="0"/>
          </a:p>
          <a:p>
            <a:pPr lvl="1"/>
            <a:r>
              <a:rPr lang="en-US" dirty="0" smtClean="0"/>
              <a:t>Without Initiative</a:t>
            </a:r>
          </a:p>
          <a:p>
            <a:pPr lvl="1"/>
            <a:r>
              <a:rPr lang="en-US" dirty="0" smtClean="0"/>
              <a:t>Weariness </a:t>
            </a:r>
            <a:r>
              <a:rPr lang="en-US" dirty="0"/>
              <a:t>of slothful life </a:t>
            </a:r>
            <a:endParaRPr lang="en-US" dirty="0" smtClean="0"/>
          </a:p>
          <a:p>
            <a:pPr lvl="1"/>
            <a:r>
              <a:rPr lang="en-US" dirty="0" smtClean="0"/>
              <a:t>Train wreck</a:t>
            </a:r>
          </a:p>
          <a:p>
            <a:pPr lvl="1"/>
            <a:r>
              <a:rPr lang="en-US" dirty="0" smtClean="0"/>
              <a:t>A matter of fellowship</a:t>
            </a:r>
          </a:p>
          <a:p>
            <a:pPr lvl="2"/>
            <a:r>
              <a:rPr lang="en-US" dirty="0" smtClean="0"/>
              <a:t>Mt 25:14-30</a:t>
            </a:r>
          </a:p>
          <a:p>
            <a:pPr lvl="2"/>
            <a:r>
              <a:rPr lang="en-US" dirty="0" smtClean="0"/>
              <a:t>I </a:t>
            </a:r>
            <a:r>
              <a:rPr lang="en-US" dirty="0" err="1" smtClean="0"/>
              <a:t>Thes</a:t>
            </a:r>
            <a:r>
              <a:rPr lang="en-US" dirty="0" smtClean="0"/>
              <a:t> 4:11-12</a:t>
            </a:r>
          </a:p>
          <a:p>
            <a:pPr lvl="2"/>
            <a:r>
              <a:rPr lang="en-US" dirty="0" smtClean="0"/>
              <a:t>II </a:t>
            </a:r>
            <a:r>
              <a:rPr lang="en-US" dirty="0" err="1" smtClean="0"/>
              <a:t>Thes</a:t>
            </a:r>
            <a:r>
              <a:rPr lang="en-US" dirty="0" smtClean="0"/>
              <a:t> 3:10-12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38500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Balanced Life</a:t>
            </a:r>
          </a:p>
          <a:p>
            <a:pPr lvl="1"/>
            <a:r>
              <a:rPr lang="en-US" dirty="0" smtClean="0"/>
              <a:t>Not Hysteria</a:t>
            </a:r>
          </a:p>
          <a:p>
            <a:pPr lvl="1"/>
            <a:r>
              <a:rPr lang="en-US" dirty="0" smtClean="0"/>
              <a:t>Miss-placed passions</a:t>
            </a:r>
          </a:p>
          <a:p>
            <a:pPr lvl="2"/>
            <a:r>
              <a:rPr lang="en-US" dirty="0" err="1" smtClean="0"/>
              <a:t>Eph</a:t>
            </a:r>
            <a:r>
              <a:rPr lang="en-US" dirty="0" smtClean="0"/>
              <a:t> 4:26, 31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28501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Balanced Life</a:t>
            </a:r>
          </a:p>
          <a:p>
            <a:pPr lvl="1"/>
            <a:r>
              <a:rPr lang="en-US" dirty="0" smtClean="0"/>
              <a:t>Not Hysteria</a:t>
            </a:r>
          </a:p>
          <a:p>
            <a:pPr lvl="1"/>
            <a:r>
              <a:rPr lang="en-US" dirty="0" smtClean="0"/>
              <a:t>Miss-placed passions</a:t>
            </a:r>
          </a:p>
          <a:p>
            <a:pPr lvl="1"/>
            <a:r>
              <a:rPr lang="en-US" dirty="0" smtClean="0"/>
              <a:t>Taking a break</a:t>
            </a:r>
          </a:p>
          <a:p>
            <a:pPr lvl="2"/>
            <a:r>
              <a:rPr lang="en-US" dirty="0" smtClean="0"/>
              <a:t>Gen 2:2</a:t>
            </a:r>
          </a:p>
          <a:p>
            <a:pPr lvl="2"/>
            <a:r>
              <a:rPr lang="en-US" dirty="0" err="1" smtClean="0"/>
              <a:t>Jn</a:t>
            </a:r>
            <a:r>
              <a:rPr lang="en-US" dirty="0" smtClean="0"/>
              <a:t> 6:15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38847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5979" y="4114800"/>
            <a:ext cx="6096000" cy="4572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Balanced Life</a:t>
            </a:r>
          </a:p>
          <a:p>
            <a:pPr lvl="1"/>
            <a:r>
              <a:rPr lang="en-US" dirty="0" smtClean="0"/>
              <a:t>Not Hysteria</a:t>
            </a:r>
          </a:p>
          <a:p>
            <a:pPr lvl="1"/>
            <a:r>
              <a:rPr lang="en-US" dirty="0" smtClean="0"/>
              <a:t>Miss-placed passions</a:t>
            </a:r>
          </a:p>
          <a:p>
            <a:pPr lvl="1"/>
            <a:r>
              <a:rPr lang="en-US" dirty="0" smtClean="0"/>
              <a:t>Taking a break</a:t>
            </a:r>
          </a:p>
          <a:p>
            <a:pPr lvl="1"/>
            <a:r>
              <a:rPr lang="en-US" dirty="0" smtClean="0"/>
              <a:t>Meditation</a:t>
            </a:r>
          </a:p>
          <a:p>
            <a:pPr lvl="2"/>
            <a:r>
              <a:rPr lang="en-US" dirty="0" smtClean="0"/>
              <a:t>Phil 4:8</a:t>
            </a:r>
          </a:p>
          <a:p>
            <a:pPr lvl="2"/>
            <a:r>
              <a:rPr lang="en-US" dirty="0" smtClean="0"/>
              <a:t>I Tim 4:15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38665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Focused Life</a:t>
            </a:r>
          </a:p>
          <a:p>
            <a:pPr lvl="1"/>
            <a:r>
              <a:rPr lang="en-US" dirty="0" smtClean="0"/>
              <a:t>Rejoicing in Hope</a:t>
            </a:r>
          </a:p>
          <a:p>
            <a:pPr lvl="1"/>
            <a:r>
              <a:rPr lang="en-US" dirty="0" smtClean="0"/>
              <a:t>Patient in Tribulation</a:t>
            </a:r>
          </a:p>
          <a:p>
            <a:pPr lvl="1"/>
            <a:r>
              <a:rPr lang="en-US" dirty="0" smtClean="0"/>
              <a:t>Persevering in Prayer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36529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for Fervent Spirit</a:t>
            </a:r>
          </a:p>
          <a:p>
            <a:pPr lvl="1"/>
            <a:r>
              <a:rPr lang="en-US" dirty="0" smtClean="0"/>
              <a:t>Christian </a:t>
            </a:r>
            <a:r>
              <a:rPr lang="en-US" dirty="0"/>
              <a:t>life is a race</a:t>
            </a:r>
          </a:p>
          <a:p>
            <a:pPr lvl="1"/>
            <a:r>
              <a:rPr lang="en-US" dirty="0"/>
              <a:t>Diligence is commanded</a:t>
            </a:r>
          </a:p>
          <a:p>
            <a:pPr lvl="1"/>
            <a:r>
              <a:rPr lang="en-US" dirty="0"/>
              <a:t>For good works</a:t>
            </a:r>
          </a:p>
          <a:p>
            <a:pPr lvl="1"/>
            <a:r>
              <a:rPr lang="en-US" dirty="0"/>
              <a:t>To grow</a:t>
            </a:r>
          </a:p>
          <a:p>
            <a:pPr lvl="1"/>
            <a:r>
              <a:rPr lang="en-US" dirty="0"/>
              <a:t>To Secure Heaven</a:t>
            </a:r>
          </a:p>
          <a:p>
            <a:pPr lvl="1"/>
            <a:r>
              <a:rPr lang="en-US" dirty="0" smtClean="0"/>
              <a:t>Time </a:t>
            </a:r>
            <a:r>
              <a:rPr lang="en-US" dirty="0"/>
              <a:t>is </a:t>
            </a:r>
            <a:r>
              <a:rPr lang="en-US" dirty="0" smtClean="0"/>
              <a:t>limited </a:t>
            </a:r>
          </a:p>
          <a:p>
            <a:r>
              <a:rPr lang="en-US" dirty="0"/>
              <a:t>The Slothful</a:t>
            </a:r>
          </a:p>
          <a:p>
            <a:pPr lvl="1"/>
            <a:r>
              <a:rPr lang="en-US" dirty="0"/>
              <a:t>Full of Excuses</a:t>
            </a:r>
          </a:p>
          <a:p>
            <a:pPr lvl="1"/>
            <a:r>
              <a:rPr lang="en-US" dirty="0"/>
              <a:t>Without Initiative</a:t>
            </a:r>
          </a:p>
          <a:p>
            <a:pPr lvl="1"/>
            <a:r>
              <a:rPr lang="en-US" dirty="0"/>
              <a:t>Weariness of slothful life </a:t>
            </a:r>
          </a:p>
          <a:p>
            <a:pPr lvl="1"/>
            <a:r>
              <a:rPr lang="en-US" dirty="0"/>
              <a:t>Train wreck</a:t>
            </a:r>
          </a:p>
          <a:p>
            <a:pPr lvl="1"/>
            <a:r>
              <a:rPr lang="en-US" dirty="0"/>
              <a:t>A matter of </a:t>
            </a:r>
            <a:r>
              <a:rPr lang="en-US" dirty="0" smtClean="0"/>
              <a:t>fellowship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Balanced Life</a:t>
            </a:r>
          </a:p>
          <a:p>
            <a:pPr lvl="1"/>
            <a:r>
              <a:rPr lang="en-US" dirty="0"/>
              <a:t>Not Hysteria</a:t>
            </a:r>
          </a:p>
          <a:p>
            <a:pPr lvl="1"/>
            <a:r>
              <a:rPr lang="en-US" dirty="0"/>
              <a:t>Miss-placed passions</a:t>
            </a:r>
          </a:p>
          <a:p>
            <a:pPr lvl="1"/>
            <a:r>
              <a:rPr lang="en-US" dirty="0" smtClean="0"/>
              <a:t>Taking </a:t>
            </a:r>
            <a:r>
              <a:rPr lang="en-US" dirty="0"/>
              <a:t>a break</a:t>
            </a:r>
          </a:p>
          <a:p>
            <a:pPr lvl="1"/>
            <a:r>
              <a:rPr lang="en-US" dirty="0"/>
              <a:t>Meditation</a:t>
            </a:r>
          </a:p>
          <a:p>
            <a:r>
              <a:rPr lang="en-US" dirty="0"/>
              <a:t>A Focused Life</a:t>
            </a:r>
          </a:p>
          <a:p>
            <a:pPr lvl="1"/>
            <a:r>
              <a:rPr lang="en-US" dirty="0"/>
              <a:t>Rejoicing in Hope</a:t>
            </a:r>
          </a:p>
          <a:p>
            <a:pPr lvl="1"/>
            <a:r>
              <a:rPr lang="en-US" dirty="0"/>
              <a:t>Patient in Tribulation</a:t>
            </a:r>
          </a:p>
          <a:p>
            <a:pPr lvl="1"/>
            <a:r>
              <a:rPr lang="en-US" dirty="0"/>
              <a:t>Persevering in Prayer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Walk According To Your Calling: </a:t>
            </a:r>
          </a:p>
          <a:p>
            <a:r>
              <a:rPr lang="en-US" dirty="0" smtClean="0"/>
              <a:t>Fervent in Spirit</a:t>
            </a:r>
          </a:p>
        </p:txBody>
      </p:sp>
    </p:spTree>
    <p:extLst>
      <p:ext uri="{BB962C8B-B14F-4D97-AF65-F5344CB8AC3E}">
        <p14:creationId xmlns:p14="http://schemas.microsoft.com/office/powerpoint/2010/main" val="3958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Living Sacrifice, (12:1)</a:t>
            </a:r>
          </a:p>
          <a:p>
            <a:r>
              <a:rPr lang="en-US" dirty="0" smtClean="0"/>
              <a:t>A Changed Life, (12:2)</a:t>
            </a:r>
          </a:p>
          <a:p>
            <a:r>
              <a:rPr lang="en-US" dirty="0" smtClean="0"/>
              <a:t>Walk According to Your Abilities, (12:3-8)</a:t>
            </a:r>
          </a:p>
          <a:p>
            <a:r>
              <a:rPr lang="en-US" dirty="0" smtClean="0"/>
              <a:t>Walk According to Your Calling: </a:t>
            </a:r>
          </a:p>
          <a:p>
            <a:pPr lvl="1"/>
            <a:r>
              <a:rPr lang="en-US" dirty="0" smtClean="0"/>
              <a:t>In Love, (12:9-10)</a:t>
            </a:r>
          </a:p>
          <a:p>
            <a:pPr lvl="1"/>
            <a:r>
              <a:rPr lang="en-US" dirty="0" smtClean="0"/>
              <a:t>Fervent in Spirit, (12:11-12)</a:t>
            </a:r>
          </a:p>
          <a:p>
            <a:pPr lvl="1"/>
            <a:r>
              <a:rPr lang="en-US" dirty="0" smtClean="0"/>
              <a:t>How we interact with Others, </a:t>
            </a:r>
          </a:p>
          <a:p>
            <a:pPr marL="342900" lvl="1" indent="0">
              <a:buNone/>
            </a:pPr>
            <a:r>
              <a:rPr lang="en-US" dirty="0" smtClean="0"/>
              <a:t>    ( 12:13-16)</a:t>
            </a:r>
          </a:p>
          <a:p>
            <a:pPr lvl="1"/>
            <a:r>
              <a:rPr lang="en-US" dirty="0" smtClean="0"/>
              <a:t>Dealing with Vengeance, (12:17-13:7)</a:t>
            </a:r>
          </a:p>
          <a:p>
            <a:pPr lvl="1"/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Series Outline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4114800"/>
            <a:ext cx="6172200" cy="4572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According To Your Calling: </a:t>
            </a:r>
            <a:br>
              <a:rPr lang="en-US" dirty="0" smtClean="0"/>
            </a:br>
            <a:r>
              <a:rPr lang="en-US" dirty="0" smtClean="0"/>
              <a:t>Fervent in Spirit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Rom 12:11-12, Not slothful in business; fervent in spirit; serving the Lord; </a:t>
            </a:r>
            <a:r>
              <a:rPr lang="en-US" baseline="30000" dirty="0" smtClean="0"/>
              <a:t>12</a:t>
            </a:r>
            <a:r>
              <a:rPr lang="en-US" dirty="0" smtClean="0"/>
              <a:t> Rejoicing </a:t>
            </a:r>
            <a:r>
              <a:rPr lang="en-US" dirty="0"/>
              <a:t>in hope; patient in tribulation; continuing instant in prayer</a:t>
            </a:r>
          </a:p>
        </p:txBody>
      </p:sp>
      <p:sp>
        <p:nvSpPr>
          <p:cNvPr id="2" name="Oval 1"/>
          <p:cNvSpPr/>
          <p:nvPr/>
        </p:nvSpPr>
        <p:spPr>
          <a:xfrm>
            <a:off x="6172200" y="1632764"/>
            <a:ext cx="1752600" cy="500835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2097349"/>
            <a:ext cx="1752600" cy="500835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Slothful</a:t>
            </a:r>
          </a:p>
          <a:p>
            <a:pPr lvl="1"/>
            <a:r>
              <a:rPr lang="en-US" dirty="0" smtClean="0"/>
              <a:t>Idle</a:t>
            </a:r>
          </a:p>
          <a:p>
            <a:pPr lvl="1"/>
            <a:r>
              <a:rPr lang="en-US" dirty="0" smtClean="0"/>
              <a:t>Slow</a:t>
            </a:r>
          </a:p>
          <a:p>
            <a:pPr lvl="1"/>
            <a:r>
              <a:rPr lang="en-US" dirty="0" smtClean="0"/>
              <a:t>Sluggish </a:t>
            </a:r>
          </a:p>
          <a:p>
            <a:r>
              <a:rPr lang="en-US" dirty="0" smtClean="0"/>
              <a:t>In Business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Zeal</a:t>
            </a:r>
          </a:p>
          <a:p>
            <a:pPr lvl="1"/>
            <a:r>
              <a:rPr lang="en-US" dirty="0" smtClean="0"/>
              <a:t>Diligence</a:t>
            </a:r>
          </a:p>
          <a:p>
            <a:pPr lvl="1"/>
            <a:r>
              <a:rPr lang="en-US" dirty="0" smtClean="0"/>
              <a:t>Energy of action</a:t>
            </a:r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Fervent in Spirit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Slothful in Diligence</a:t>
            </a:r>
          </a:p>
          <a:p>
            <a:r>
              <a:rPr lang="en-US" dirty="0" smtClean="0"/>
              <a:t> Fervent</a:t>
            </a:r>
          </a:p>
          <a:p>
            <a:pPr lvl="1"/>
            <a:r>
              <a:rPr lang="en-US" dirty="0" smtClean="0"/>
              <a:t>To bubble or boil</a:t>
            </a:r>
          </a:p>
          <a:p>
            <a:pPr lvl="1"/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Intense zeal</a:t>
            </a:r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Fervent in Spirit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7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Slothful in Diligence</a:t>
            </a:r>
          </a:p>
          <a:p>
            <a:r>
              <a:rPr lang="en-US" dirty="0" smtClean="0"/>
              <a:t>Fervent </a:t>
            </a:r>
          </a:p>
          <a:p>
            <a:r>
              <a:rPr lang="en-US" dirty="0" smtClean="0"/>
              <a:t>In Spirit</a:t>
            </a:r>
          </a:p>
          <a:p>
            <a:pPr lvl="1"/>
            <a:r>
              <a:rPr lang="en-US" dirty="0" smtClean="0"/>
              <a:t>Mind or Heart</a:t>
            </a:r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smtClean="0"/>
              <a:t>Walk According To Your Calling:</a:t>
            </a:r>
          </a:p>
          <a:p>
            <a:r>
              <a:rPr lang="en-US" smtClean="0"/>
              <a:t>Fervent in Spirit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7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 life is a race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9:24</a:t>
            </a:r>
          </a:p>
          <a:p>
            <a:pPr lvl="1"/>
            <a:r>
              <a:rPr lang="en-US" dirty="0" err="1" smtClean="0"/>
              <a:t>Heb</a:t>
            </a:r>
            <a:r>
              <a:rPr lang="en-US" dirty="0" smtClean="0"/>
              <a:t> 12:1-5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7018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 life is a race</a:t>
            </a:r>
          </a:p>
          <a:p>
            <a:r>
              <a:rPr lang="en-US" dirty="0" smtClean="0"/>
              <a:t>Diligence is commanded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6:5-7 &amp; Mt 22:36-38</a:t>
            </a:r>
          </a:p>
          <a:p>
            <a:pPr lvl="1"/>
            <a:r>
              <a:rPr lang="en-US" dirty="0" err="1" smtClean="0"/>
              <a:t>Heb</a:t>
            </a:r>
            <a:r>
              <a:rPr lang="en-US" dirty="0" smtClean="0"/>
              <a:t> 11:6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14320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 life is a race</a:t>
            </a:r>
          </a:p>
          <a:p>
            <a:r>
              <a:rPr lang="en-US" dirty="0" smtClean="0"/>
              <a:t>Diligence is commanded</a:t>
            </a:r>
          </a:p>
          <a:p>
            <a:r>
              <a:rPr lang="en-US" dirty="0" smtClean="0"/>
              <a:t>For good works</a:t>
            </a:r>
          </a:p>
          <a:p>
            <a:pPr lvl="1"/>
            <a:r>
              <a:rPr lang="en-US" dirty="0" smtClean="0"/>
              <a:t>Tit 2:14, 3:1, 3:14</a:t>
            </a:r>
          </a:p>
          <a:p>
            <a:pPr lvl="1"/>
            <a:r>
              <a:rPr lang="en-US" dirty="0" err="1" smtClean="0"/>
              <a:t>Heb</a:t>
            </a:r>
            <a:r>
              <a:rPr lang="en-US" dirty="0" smtClean="0"/>
              <a:t> 10:23-26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Walk According To Your Calling:</a:t>
            </a:r>
          </a:p>
          <a:p>
            <a:r>
              <a:rPr lang="en-US" dirty="0" smtClean="0"/>
              <a:t>Not Slothful in Diligence – Fervent in Heart</a:t>
            </a:r>
          </a:p>
        </p:txBody>
      </p:sp>
    </p:spTree>
    <p:extLst>
      <p:ext uri="{BB962C8B-B14F-4D97-AF65-F5344CB8AC3E}">
        <p14:creationId xmlns:p14="http://schemas.microsoft.com/office/powerpoint/2010/main" val="3605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</TotalTime>
  <Words>889</Words>
  <Application>Microsoft Office PowerPoint</Application>
  <PresentationFormat>On-screen Show (4:3)</PresentationFormat>
  <Paragraphs>215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 Light</vt:lpstr>
      <vt:lpstr>Calibri</vt:lpstr>
      <vt:lpstr>Wingdings</vt:lpstr>
      <vt:lpstr>Arial</vt:lpstr>
      <vt:lpstr>Office Theme</vt:lpstr>
      <vt:lpstr>PowerPoint Presentation</vt:lpstr>
      <vt:lpstr>PowerPoint Presentation</vt:lpstr>
      <vt:lpstr>Walk According To Your Calling:  Fervent in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234</cp:revision>
  <dcterms:created xsi:type="dcterms:W3CDTF">2010-07-11T03:21:48Z</dcterms:created>
  <dcterms:modified xsi:type="dcterms:W3CDTF">2017-10-02T00:49:48Z</dcterms:modified>
</cp:coreProperties>
</file>