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257" r:id="rId2"/>
    <p:sldId id="291" r:id="rId3"/>
    <p:sldId id="298" r:id="rId4"/>
    <p:sldId id="308" r:id="rId5"/>
    <p:sldId id="314" r:id="rId6"/>
    <p:sldId id="315" r:id="rId7"/>
    <p:sldId id="313" r:id="rId8"/>
    <p:sldId id="309" r:id="rId9"/>
    <p:sldId id="316" r:id="rId10"/>
    <p:sldId id="318" r:id="rId11"/>
    <p:sldId id="320" r:id="rId12"/>
    <p:sldId id="321" r:id="rId13"/>
    <p:sldId id="297" r:id="rId14"/>
    <p:sldId id="29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0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460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72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29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405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6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704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78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11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74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354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304800" y="152400"/>
            <a:ext cx="8610600" cy="1219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524000"/>
            <a:ext cx="6477000" cy="51054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6400800" cy="4800600"/>
          </a:xfrm>
        </p:spPr>
        <p:txBody>
          <a:bodyPr/>
          <a:lstStyle>
            <a:lvl1pPr marL="511175" indent="-511175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buClr>
                <a:schemeClr val="accent4">
                  <a:lumMod val="75000"/>
                </a:schemeClr>
              </a:buClr>
              <a:buSzPct val="100000"/>
              <a:defRPr sz="24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304800"/>
            <a:ext cx="8458200" cy="970327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 userDrawn="1"/>
        </p:nvSpPr>
        <p:spPr>
          <a:xfrm>
            <a:off x="304800" y="76200"/>
            <a:ext cx="8610600" cy="1143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632765"/>
            <a:ext cx="6858000" cy="3853635"/>
          </a:xfrm>
        </p:spPr>
        <p:txBody>
          <a:bodyPr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 userDrawn="1"/>
        </p:nvSpPr>
        <p:spPr>
          <a:xfrm>
            <a:off x="304800" y="228600"/>
            <a:ext cx="8610600" cy="12954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4610974" y="1676401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0" name="Snip Diagonal Corner Rectangle 9"/>
          <p:cNvSpPr/>
          <p:nvPr userDrawn="1"/>
        </p:nvSpPr>
        <p:spPr>
          <a:xfrm>
            <a:off x="134224" y="1680103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sz="3000" b="1"/>
            </a:lvl1pPr>
            <a:lvl2pPr marL="685800" indent="-342900">
              <a:buSzPct val="70000"/>
              <a:buFont typeface="Wingdings" panose="05000000000000000000" pitchFamily="2" charset="2"/>
              <a:buChar char="q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lang="en-US" sz="3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344488">
              <a:buSzPct val="70000"/>
              <a:buFont typeface="Wingdings" panose="05000000000000000000" pitchFamily="2" charset="2"/>
              <a:buChar char="q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381000"/>
            <a:ext cx="8458200" cy="10668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10/8/2017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  <a:r>
              <a:rPr lang="en-US" dirty="0"/>
              <a:t>Needy </a:t>
            </a:r>
            <a:r>
              <a:rPr lang="en-US" dirty="0" smtClean="0"/>
              <a:t>Saints,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/>
              <a:t>Pursue </a:t>
            </a:r>
            <a:r>
              <a:rPr lang="en-US" dirty="0" smtClean="0"/>
              <a:t>Hospitality,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 smtClean="0"/>
              <a:t>Bless Those Who Pursue You, vs. 14</a:t>
            </a:r>
          </a:p>
          <a:p>
            <a:r>
              <a:rPr lang="en-US" dirty="0" smtClean="0"/>
              <a:t>Rejoice With Those Who Rejoice, vs. 15</a:t>
            </a:r>
          </a:p>
          <a:p>
            <a:pPr lvl="1"/>
            <a:r>
              <a:rPr lang="en-US" dirty="0" smtClean="0"/>
              <a:t>Rom 12:4-5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670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Help </a:t>
            </a:r>
            <a:r>
              <a:rPr lang="en-US" dirty="0"/>
              <a:t>Needy </a:t>
            </a:r>
            <a:r>
              <a:rPr lang="en-US" dirty="0" smtClean="0"/>
              <a:t>Saints,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/>
              <a:t>Pursue </a:t>
            </a:r>
            <a:r>
              <a:rPr lang="en-US" dirty="0" smtClean="0"/>
              <a:t>Hospitality,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 smtClean="0"/>
              <a:t>Bless Those Who </a:t>
            </a:r>
            <a:r>
              <a:rPr lang="en-US" dirty="0"/>
              <a:t>Pursue </a:t>
            </a:r>
            <a:r>
              <a:rPr lang="en-US" dirty="0" smtClean="0"/>
              <a:t>You, </a:t>
            </a:r>
            <a:r>
              <a:rPr lang="en-US" dirty="0"/>
              <a:t>vs. </a:t>
            </a:r>
            <a:r>
              <a:rPr lang="en-US" dirty="0" smtClean="0"/>
              <a:t>14</a:t>
            </a:r>
          </a:p>
          <a:p>
            <a:r>
              <a:rPr lang="en-US" dirty="0" smtClean="0"/>
              <a:t>Rejoice With Those </a:t>
            </a:r>
            <a:r>
              <a:rPr lang="en-US" dirty="0"/>
              <a:t>Who </a:t>
            </a:r>
            <a:r>
              <a:rPr lang="en-US" dirty="0" smtClean="0"/>
              <a:t>Rejoice, </a:t>
            </a:r>
            <a:r>
              <a:rPr lang="en-US" dirty="0"/>
              <a:t>vs. </a:t>
            </a:r>
            <a:r>
              <a:rPr lang="en-US" dirty="0" smtClean="0"/>
              <a:t>15</a:t>
            </a:r>
          </a:p>
          <a:p>
            <a:r>
              <a:rPr lang="en-US" smtClean="0"/>
              <a:t>Be </a:t>
            </a:r>
            <a:r>
              <a:rPr lang="en-US" smtClean="0"/>
              <a:t>Humble, </a:t>
            </a:r>
            <a:r>
              <a:rPr lang="en-US" dirty="0" smtClean="0"/>
              <a:t>vs. </a:t>
            </a:r>
            <a:r>
              <a:rPr lang="en-US" dirty="0" smtClean="0"/>
              <a:t>16</a:t>
            </a:r>
          </a:p>
          <a:p>
            <a:pPr lvl="1"/>
            <a:r>
              <a:rPr lang="en-US" dirty="0" smtClean="0"/>
              <a:t>Jas 2:1-9</a:t>
            </a:r>
          </a:p>
          <a:p>
            <a:pPr lvl="1"/>
            <a:r>
              <a:rPr lang="en-US" dirty="0" err="1" smtClean="0"/>
              <a:t>Jn</a:t>
            </a:r>
            <a:r>
              <a:rPr lang="en-US" dirty="0" smtClean="0"/>
              <a:t> 17:20-21</a:t>
            </a:r>
          </a:p>
          <a:p>
            <a:pPr lvl="1"/>
            <a:r>
              <a:rPr lang="en-US" dirty="0" smtClean="0"/>
              <a:t>Phil 2:1-11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14300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Needy Saints, vs. 13</a:t>
            </a:r>
          </a:p>
          <a:p>
            <a:r>
              <a:rPr lang="en-US" dirty="0" smtClean="0"/>
              <a:t>Pursue Hospitality, vs. 13</a:t>
            </a:r>
          </a:p>
          <a:p>
            <a:r>
              <a:rPr lang="en-US" dirty="0" smtClean="0"/>
              <a:t>Bless Those Who Pursue You, vs. 14</a:t>
            </a:r>
          </a:p>
          <a:p>
            <a:r>
              <a:rPr lang="en-US" dirty="0" smtClean="0"/>
              <a:t>Rejoice With Those Who Rejoice, vs. 15</a:t>
            </a:r>
          </a:p>
          <a:p>
            <a:r>
              <a:rPr lang="en-US" dirty="0" smtClean="0"/>
              <a:t>Be Humble, vs.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Interaction with Others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0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Walk According To Your Calling: </a:t>
            </a:r>
          </a:p>
          <a:p>
            <a:r>
              <a:rPr lang="en-US" dirty="0"/>
              <a:t>Interaction with </a:t>
            </a:r>
            <a:r>
              <a:rPr lang="en-US" dirty="0" smtClean="0"/>
              <a:t>Fellow Christians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0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4495800"/>
            <a:ext cx="6172200" cy="762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4495800"/>
            <a:ext cx="6096000" cy="762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According To Your Calling: </a:t>
            </a:r>
            <a:br>
              <a:rPr lang="en-US" dirty="0" smtClean="0"/>
            </a:br>
            <a:r>
              <a:rPr lang="en-US" dirty="0" smtClean="0"/>
              <a:t>Interaction with 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Rom 12:13-16, Distributing to the necessity of saints; given to hospitality.</a:t>
            </a:r>
            <a:r>
              <a:rPr lang="en-US" b="1" baseline="30000" dirty="0"/>
              <a:t>14</a:t>
            </a:r>
            <a:r>
              <a:rPr lang="en-US" dirty="0"/>
              <a:t> Bless them which persecute you: bless, and curse not.</a:t>
            </a:r>
            <a:r>
              <a:rPr lang="en-US" b="1" baseline="30000" dirty="0"/>
              <a:t>15</a:t>
            </a:r>
            <a:r>
              <a:rPr lang="en-US" dirty="0"/>
              <a:t> Rejoice with them that do rejoice, and weep with them that weep.</a:t>
            </a:r>
            <a:r>
              <a:rPr lang="en-US" b="1" baseline="30000" dirty="0"/>
              <a:t>16</a:t>
            </a:r>
            <a:r>
              <a:rPr lang="en-US" dirty="0"/>
              <a:t> Be of the same mind one toward another. Mind not high things, but condescend to men of low estate. Be not wise in your own conceits.</a:t>
            </a:r>
          </a:p>
        </p:txBody>
      </p:sp>
    </p:spTree>
    <p:extLst>
      <p:ext uri="{BB962C8B-B14F-4D97-AF65-F5344CB8AC3E}">
        <p14:creationId xmlns:p14="http://schemas.microsoft.com/office/powerpoint/2010/main" val="4359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</a:t>
            </a:r>
            <a:r>
              <a:rPr lang="en-US" dirty="0" smtClean="0"/>
              <a:t>Needy Saints, vs. 13</a:t>
            </a:r>
            <a:endParaRPr lang="en-US" dirty="0"/>
          </a:p>
          <a:p>
            <a:pPr lvl="1"/>
            <a:r>
              <a:rPr lang="en-US" dirty="0" smtClean="0"/>
              <a:t>Church caring for their own</a:t>
            </a:r>
          </a:p>
          <a:p>
            <a:pPr lvl="2"/>
            <a:r>
              <a:rPr lang="en-US" dirty="0"/>
              <a:t>Act </a:t>
            </a:r>
            <a:r>
              <a:rPr lang="en-US" dirty="0" smtClean="0"/>
              <a:t>2:44-47</a:t>
            </a:r>
          </a:p>
          <a:p>
            <a:pPr lvl="2"/>
            <a:r>
              <a:rPr lang="en-US" dirty="0" smtClean="0"/>
              <a:t>Acts 3:34-37</a:t>
            </a:r>
          </a:p>
          <a:p>
            <a:pPr lvl="2"/>
            <a:r>
              <a:rPr lang="en-US" dirty="0"/>
              <a:t>Acts </a:t>
            </a:r>
            <a:r>
              <a:rPr lang="en-US" dirty="0" smtClean="0"/>
              <a:t>11:27-30</a:t>
            </a:r>
          </a:p>
          <a:p>
            <a:pPr lvl="2"/>
            <a:r>
              <a:rPr lang="en-US" dirty="0" smtClean="0"/>
              <a:t>Qualified </a:t>
            </a:r>
            <a:r>
              <a:rPr lang="en-US" dirty="0" smtClean="0"/>
              <a:t>widows</a:t>
            </a:r>
          </a:p>
          <a:p>
            <a:pPr lvl="3"/>
            <a:r>
              <a:rPr lang="en-US" dirty="0"/>
              <a:t>Act </a:t>
            </a:r>
            <a:r>
              <a:rPr lang="en-US" dirty="0" smtClean="0"/>
              <a:t>6:1-4</a:t>
            </a:r>
          </a:p>
          <a:p>
            <a:pPr lvl="3"/>
            <a:r>
              <a:rPr lang="en-US" dirty="0" smtClean="0"/>
              <a:t>I </a:t>
            </a:r>
            <a:r>
              <a:rPr lang="en-US" dirty="0"/>
              <a:t>Tim 5:3-16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142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</a:t>
            </a:r>
            <a:r>
              <a:rPr lang="en-US" dirty="0" smtClean="0"/>
              <a:t>Needy Saints, </a:t>
            </a:r>
            <a:r>
              <a:rPr lang="en-US" dirty="0"/>
              <a:t>vs. 13</a:t>
            </a:r>
          </a:p>
          <a:p>
            <a:pPr lvl="1"/>
            <a:r>
              <a:rPr lang="en-US" dirty="0" smtClean="0"/>
              <a:t>Church caring for their own</a:t>
            </a:r>
          </a:p>
          <a:p>
            <a:pPr lvl="1"/>
            <a:r>
              <a:rPr lang="en-US" dirty="0" smtClean="0"/>
              <a:t>Church caring for other Christians</a:t>
            </a:r>
          </a:p>
          <a:p>
            <a:pPr lvl="2"/>
            <a:r>
              <a:rPr lang="en-US" dirty="0"/>
              <a:t>Rom </a:t>
            </a:r>
            <a:r>
              <a:rPr lang="en-US" dirty="0" smtClean="0"/>
              <a:t>15:25-28</a:t>
            </a:r>
          </a:p>
          <a:p>
            <a:pPr lvl="2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16:1-3</a:t>
            </a:r>
          </a:p>
          <a:p>
            <a:pPr lvl="2"/>
            <a:r>
              <a:rPr lang="en-US" dirty="0" smtClean="0"/>
              <a:t>II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8:1-5</a:t>
            </a:r>
          </a:p>
          <a:p>
            <a:pPr lvl="2"/>
            <a:r>
              <a:rPr lang="en-US" dirty="0"/>
              <a:t>II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9:1-15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31430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needy </a:t>
            </a:r>
            <a:r>
              <a:rPr lang="en-US" dirty="0" smtClean="0"/>
              <a:t>Saints, </a:t>
            </a:r>
            <a:r>
              <a:rPr lang="en-US" dirty="0"/>
              <a:t>vs. 13</a:t>
            </a:r>
          </a:p>
          <a:p>
            <a:pPr lvl="1"/>
            <a:r>
              <a:rPr lang="en-US" dirty="0" smtClean="0"/>
              <a:t>Church caring for their own</a:t>
            </a:r>
          </a:p>
          <a:p>
            <a:pPr lvl="1"/>
            <a:r>
              <a:rPr lang="en-US" dirty="0" smtClean="0"/>
              <a:t>Church caring for other Christians</a:t>
            </a:r>
          </a:p>
          <a:p>
            <a:pPr lvl="1"/>
            <a:r>
              <a:rPr lang="en-US" dirty="0" smtClean="0"/>
              <a:t>Church caring for Paul</a:t>
            </a:r>
          </a:p>
          <a:p>
            <a:pPr lvl="2"/>
            <a:r>
              <a:rPr lang="en-US" dirty="0"/>
              <a:t>Phil 4:14-19</a:t>
            </a:r>
          </a:p>
          <a:p>
            <a:pPr lvl="1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1038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Help </a:t>
            </a:r>
            <a:r>
              <a:rPr lang="en-US" dirty="0" smtClean="0"/>
              <a:t>Needy Saints, </a:t>
            </a:r>
            <a:r>
              <a:rPr lang="en-US" dirty="0"/>
              <a:t>vs. 13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that believed – Acts 2:44,45</a:t>
            </a:r>
          </a:p>
          <a:p>
            <a:pPr lvl="1"/>
            <a:r>
              <a:rPr lang="en-US" dirty="0" smtClean="0"/>
              <a:t>Them </a:t>
            </a:r>
            <a:r>
              <a:rPr lang="en-US" dirty="0"/>
              <a:t>that believed – Acts 4:32-35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disciples – Acts 6:1</a:t>
            </a:r>
          </a:p>
          <a:p>
            <a:pPr lvl="1"/>
            <a:r>
              <a:rPr lang="en-US" dirty="0" smtClean="0"/>
              <a:t>Relief </a:t>
            </a:r>
            <a:r>
              <a:rPr lang="en-US" dirty="0"/>
              <a:t>unto the brethren – Acts 11:29</a:t>
            </a:r>
          </a:p>
          <a:p>
            <a:pPr lvl="1"/>
            <a:r>
              <a:rPr lang="en-US" dirty="0" smtClean="0"/>
              <a:t>Unto </a:t>
            </a:r>
            <a:r>
              <a:rPr lang="en-US" dirty="0"/>
              <a:t>the saints – Rom. 15:25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poor saints – Rom. 15:26</a:t>
            </a:r>
          </a:p>
          <a:p>
            <a:pPr lvl="1"/>
            <a:r>
              <a:rPr lang="en-US" dirty="0" smtClean="0"/>
              <a:t>Accepted </a:t>
            </a:r>
            <a:r>
              <a:rPr lang="en-US" dirty="0"/>
              <a:t>of the saints – Rom. 15:31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for the saints - 1 Cor. 16:1</a:t>
            </a:r>
          </a:p>
          <a:p>
            <a:pPr lvl="1"/>
            <a:r>
              <a:rPr lang="en-US" dirty="0" smtClean="0"/>
              <a:t>Ministering </a:t>
            </a:r>
            <a:r>
              <a:rPr lang="en-US" dirty="0"/>
              <a:t>to the saints – 2 Cor. 8:4</a:t>
            </a:r>
          </a:p>
          <a:p>
            <a:pPr lvl="1"/>
            <a:r>
              <a:rPr lang="en-US" dirty="0" smtClean="0"/>
              <a:t>Supplied </a:t>
            </a:r>
            <a:r>
              <a:rPr lang="en-US" dirty="0"/>
              <a:t>the need of the saints – 2 Cor. 9:1,12</a:t>
            </a:r>
          </a:p>
          <a:p>
            <a:pPr lvl="1"/>
            <a:r>
              <a:rPr lang="en-US" dirty="0" smtClean="0"/>
              <a:t>Relieve </a:t>
            </a:r>
            <a:r>
              <a:rPr lang="en-US" dirty="0"/>
              <a:t>the widows indeed – 1 Tim 5:16</a:t>
            </a:r>
          </a:p>
          <a:p>
            <a:pPr lvl="1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8437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  <a:r>
              <a:rPr lang="en-US" dirty="0"/>
              <a:t>Needy </a:t>
            </a:r>
            <a:r>
              <a:rPr lang="en-US" dirty="0" smtClean="0"/>
              <a:t>Saints,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 smtClean="0"/>
              <a:t>Pursue Hospitality, vs. 13</a:t>
            </a:r>
          </a:p>
          <a:p>
            <a:pPr lvl="1"/>
            <a:r>
              <a:rPr lang="en-US" dirty="0" err="1" smtClean="0"/>
              <a:t>Heb</a:t>
            </a:r>
            <a:r>
              <a:rPr lang="en-US" dirty="0" smtClean="0"/>
              <a:t> 13:2, entertain strangers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30004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  <a:r>
              <a:rPr lang="en-US" dirty="0"/>
              <a:t>Needy </a:t>
            </a:r>
            <a:r>
              <a:rPr lang="en-US" dirty="0" smtClean="0"/>
              <a:t>Saints,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/>
              <a:t>Pursue </a:t>
            </a:r>
            <a:r>
              <a:rPr lang="en-US" dirty="0" smtClean="0"/>
              <a:t>Hospitality, </a:t>
            </a:r>
            <a:r>
              <a:rPr lang="en-US" dirty="0"/>
              <a:t>vs. 13</a:t>
            </a:r>
            <a:endParaRPr lang="en-US" dirty="0" smtClean="0"/>
          </a:p>
          <a:p>
            <a:r>
              <a:rPr lang="en-US" dirty="0" smtClean="0"/>
              <a:t>Bless Those Who Pursue You, vs. 14</a:t>
            </a:r>
          </a:p>
          <a:p>
            <a:pPr lvl="1"/>
            <a:r>
              <a:rPr lang="en-US" dirty="0" smtClean="0"/>
              <a:t>Mt 5:21-26</a:t>
            </a:r>
          </a:p>
          <a:p>
            <a:pPr lvl="1"/>
            <a:r>
              <a:rPr lang="en-US" dirty="0"/>
              <a:t>Mt </a:t>
            </a:r>
            <a:r>
              <a:rPr lang="en-US" dirty="0" smtClean="0"/>
              <a:t>5:43-47</a:t>
            </a:r>
          </a:p>
          <a:p>
            <a:pPr lvl="1"/>
            <a:r>
              <a:rPr lang="en-US" dirty="0" smtClean="0"/>
              <a:t>Rom 12:19-21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Interaction with Others </a:t>
            </a:r>
          </a:p>
        </p:txBody>
      </p:sp>
    </p:spTree>
    <p:extLst>
      <p:ext uri="{BB962C8B-B14F-4D97-AF65-F5344CB8AC3E}">
        <p14:creationId xmlns:p14="http://schemas.microsoft.com/office/powerpoint/2010/main" val="4836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624</Words>
  <Application>Microsoft Office PowerPoint</Application>
  <PresentationFormat>On-screen Show (4:3)</PresentationFormat>
  <Paragraphs>114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Wingdings</vt:lpstr>
      <vt:lpstr>Arial</vt:lpstr>
      <vt:lpstr>Calibri Light</vt:lpstr>
      <vt:lpstr>Office Theme</vt:lpstr>
      <vt:lpstr>PowerPoint Presentation</vt:lpstr>
      <vt:lpstr>PowerPoint Presentation</vt:lpstr>
      <vt:lpstr>Walk According To Your Calling:  Interaction with 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264</cp:revision>
  <dcterms:created xsi:type="dcterms:W3CDTF">2010-07-11T03:21:48Z</dcterms:created>
  <dcterms:modified xsi:type="dcterms:W3CDTF">2017-10-08T15:06:32Z</dcterms:modified>
</cp:coreProperties>
</file>