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0"/>
  </p:notesMasterIdLst>
  <p:sldIdLst>
    <p:sldId id="257" r:id="rId2"/>
    <p:sldId id="291" r:id="rId3"/>
    <p:sldId id="308" r:id="rId4"/>
    <p:sldId id="309" r:id="rId5"/>
    <p:sldId id="311" r:id="rId6"/>
    <p:sldId id="312" r:id="rId7"/>
    <p:sldId id="313" r:id="rId8"/>
    <p:sldId id="314" r:id="rId9"/>
    <p:sldId id="318" r:id="rId10"/>
    <p:sldId id="319" r:id="rId11"/>
    <p:sldId id="315" r:id="rId12"/>
    <p:sldId id="316" r:id="rId13"/>
    <p:sldId id="320" r:id="rId14"/>
    <p:sldId id="321" r:id="rId15"/>
    <p:sldId id="317" r:id="rId16"/>
    <p:sldId id="322" r:id="rId17"/>
    <p:sldId id="297" r:id="rId18"/>
    <p:sldId id="296" r:id="rId1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E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0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9192-661B-4C0E-BCFC-AC315EE8379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4241-2507-42BF-A2D5-3B0B2B53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4791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073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4577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2962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0936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72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29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352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183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751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012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80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40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978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 userDrawn="1"/>
        </p:nvSpPr>
        <p:spPr>
          <a:xfrm>
            <a:off x="304800" y="152400"/>
            <a:ext cx="8610600" cy="1219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36790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 userDrawn="1"/>
        </p:nvSpPr>
        <p:spPr>
          <a:xfrm>
            <a:off x="2438400" y="1524000"/>
            <a:ext cx="6477000" cy="5105400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4600" y="1676400"/>
            <a:ext cx="6324600" cy="4800600"/>
          </a:xfrm>
        </p:spPr>
        <p:txBody>
          <a:bodyPr/>
          <a:lstStyle>
            <a:lvl1pPr marL="511175" indent="-511175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3600" b="1"/>
            </a:lvl1pPr>
            <a:lvl2pPr marL="687388" indent="-34448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/>
            </a:lvl2pPr>
            <a:lvl3pPr marL="1031875" indent="-346075"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2800"/>
            </a:lvl3pPr>
            <a:lvl4pPr>
              <a:buClr>
                <a:schemeClr val="accent4">
                  <a:lumMod val="75000"/>
                </a:schemeClr>
              </a:buClr>
              <a:buSzPct val="100000"/>
              <a:defRPr sz="24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4800" y="304800"/>
            <a:ext cx="8458200" cy="970327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1" y="1622570"/>
            <a:ext cx="2438399" cy="150162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5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10/15/2017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10/15/2017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godsimage.com/wp-content/uploads/2009/09/RomansGraphi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98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038600"/>
            <a:ext cx="3810000" cy="969962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10/15/2017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 userDrawn="1"/>
        </p:nvSpPr>
        <p:spPr>
          <a:xfrm>
            <a:off x="304800" y="76200"/>
            <a:ext cx="8610600" cy="1143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632765"/>
            <a:ext cx="6858000" cy="3853635"/>
          </a:xfrm>
        </p:spPr>
        <p:txBody>
          <a:bodyPr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6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10/15/2017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 userDrawn="1"/>
        </p:nvSpPr>
        <p:spPr>
          <a:xfrm>
            <a:off x="304800" y="228600"/>
            <a:ext cx="8610600" cy="12954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4610974" y="1676401"/>
            <a:ext cx="4380626" cy="5011652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0" name="Snip Diagonal Corner Rectangle 9"/>
          <p:cNvSpPr/>
          <p:nvPr userDrawn="1"/>
        </p:nvSpPr>
        <p:spPr>
          <a:xfrm>
            <a:off x="134224" y="1680103"/>
            <a:ext cx="4380626" cy="5011652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35515"/>
            <a:ext cx="4362450" cy="4793885"/>
          </a:xfrm>
        </p:spPr>
        <p:txBody>
          <a:bodyPr/>
          <a:lstStyle>
            <a:lvl1pPr marL="344488" indent="-344488">
              <a:buFont typeface="Wingdings" panose="05000000000000000000" pitchFamily="2" charset="2"/>
              <a:buChar char="Ø"/>
              <a:defRPr sz="3000" b="1"/>
            </a:lvl1pPr>
            <a:lvl2pPr marL="685800" indent="-342900">
              <a:buSzPct val="70000"/>
              <a:buFont typeface="Wingdings" panose="05000000000000000000" pitchFamily="2" charset="2"/>
              <a:buChar char="q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35515"/>
            <a:ext cx="4362450" cy="4793885"/>
          </a:xfrm>
        </p:spPr>
        <p:txBody>
          <a:bodyPr/>
          <a:lstStyle>
            <a:lvl1pPr marL="344488" indent="-344488">
              <a:buFont typeface="Wingdings" panose="05000000000000000000" pitchFamily="2" charset="2"/>
              <a:buChar char="Ø"/>
              <a:defRPr lang="en-US" sz="3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344488">
              <a:buSzPct val="70000"/>
              <a:buFont typeface="Wingdings" panose="05000000000000000000" pitchFamily="2" charset="2"/>
              <a:buChar char="q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381000"/>
            <a:ext cx="8458200" cy="10668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10/15/2017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10/15/2017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10/15/2017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10/15/2017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0" r:id="rId11"/>
    <p:sldLayoutId id="21474836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Romans 12-13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According To Your Calling: </a:t>
            </a:r>
            <a:br>
              <a:rPr lang="en-US" dirty="0" smtClean="0"/>
            </a:br>
            <a:r>
              <a:rPr lang="en-US" dirty="0"/>
              <a:t>Promoting Peace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Rom 13:1-7,</a:t>
            </a:r>
            <a:r>
              <a:rPr lang="en-US" sz="2100" b="1" baseline="30000" dirty="0"/>
              <a:t> </a:t>
            </a:r>
            <a:r>
              <a:rPr lang="en-US" sz="2100" dirty="0"/>
              <a:t>Let every soul be subject unto the higher powers. For there is no power but of God: the powers that be are ordained of God.</a:t>
            </a:r>
            <a:r>
              <a:rPr lang="en-US" sz="2100" b="1" baseline="30000" dirty="0"/>
              <a:t>2</a:t>
            </a:r>
            <a:r>
              <a:rPr lang="en-US" sz="2100" dirty="0"/>
              <a:t> Whosoever therefore </a:t>
            </a:r>
            <a:r>
              <a:rPr lang="en-US" sz="2100" dirty="0" err="1"/>
              <a:t>resisteth</a:t>
            </a:r>
            <a:r>
              <a:rPr lang="en-US" sz="2100" dirty="0"/>
              <a:t> the power, </a:t>
            </a:r>
            <a:r>
              <a:rPr lang="en-US" sz="2100" dirty="0" err="1"/>
              <a:t>resisteth</a:t>
            </a:r>
            <a:r>
              <a:rPr lang="en-US" sz="2100" dirty="0"/>
              <a:t> the ordinance of God: and they that resist shall receive to themselves damnation.</a:t>
            </a:r>
            <a:r>
              <a:rPr lang="en-US" sz="2100" b="1" baseline="30000" dirty="0"/>
              <a:t>3</a:t>
            </a:r>
            <a:r>
              <a:rPr lang="en-US" sz="2100" dirty="0"/>
              <a:t> For rulers are not a terror to good works, but to the evil. Wilt thou then not be afraid of the power? do that which is good, and thou shalt have praise of the same:</a:t>
            </a:r>
            <a:r>
              <a:rPr lang="en-US" sz="2100" b="1" baseline="30000" dirty="0"/>
              <a:t>4</a:t>
            </a:r>
            <a:r>
              <a:rPr lang="en-US" sz="2100" dirty="0"/>
              <a:t> For he is the minister of God to thee for good. But if thou do that which is evil, be afraid; for he bears not the sword in vain: for he is the minister of God, a revenger to execute wrath upon him that doeth evil.</a:t>
            </a:r>
            <a:r>
              <a:rPr lang="en-US" sz="2100" b="1" baseline="30000" dirty="0"/>
              <a:t>5</a:t>
            </a:r>
            <a:r>
              <a:rPr lang="en-US" sz="2100" dirty="0"/>
              <a:t> Wherefore ye must needs be subject, not only for wrath, but also for conscience sake.</a:t>
            </a:r>
            <a:r>
              <a:rPr lang="en-US" sz="2100" b="1" baseline="30000" dirty="0"/>
              <a:t>6</a:t>
            </a:r>
            <a:r>
              <a:rPr lang="en-US" sz="2100" dirty="0"/>
              <a:t> For </a:t>
            </a:r>
            <a:r>
              <a:rPr lang="en-US" sz="2100" dirty="0" err="1"/>
              <a:t>for</a:t>
            </a:r>
            <a:r>
              <a:rPr lang="en-US" sz="2100" dirty="0"/>
              <a:t> this cause pay ye tribute also: for they are God's ministers, attending continually upon this very thing.</a:t>
            </a:r>
            <a:r>
              <a:rPr lang="en-US" sz="2100" b="1" baseline="30000" dirty="0"/>
              <a:t>7</a:t>
            </a:r>
            <a:r>
              <a:rPr lang="en-US" sz="2100" dirty="0"/>
              <a:t> Render therefore to all their dues: tribute to whom tribute is due; custom to whom custom; fear to whom fear; honor to whom honor. </a:t>
            </a:r>
          </a:p>
        </p:txBody>
      </p:sp>
    </p:spTree>
    <p:extLst>
      <p:ext uri="{BB962C8B-B14F-4D97-AF65-F5344CB8AC3E}">
        <p14:creationId xmlns:p14="http://schemas.microsoft.com/office/powerpoint/2010/main" val="6556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13:1, Subjection, Authority is ordained of God</a:t>
            </a:r>
          </a:p>
          <a:p>
            <a:pPr lvl="1"/>
            <a:r>
              <a:rPr lang="en-US" dirty="0" smtClean="0"/>
              <a:t>I Pet 2:13-3:6, Subjection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>
          <a:xfrm>
            <a:off x="76200" y="1622570"/>
            <a:ext cx="2362200" cy="1501629"/>
          </a:xfrm>
        </p:spPr>
        <p:txBody>
          <a:bodyPr/>
          <a:lstStyle/>
          <a:p>
            <a:r>
              <a:rPr lang="en-US" dirty="0" smtClean="0"/>
              <a:t>Submit to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Gives Reasons Why</a:t>
            </a:r>
          </a:p>
          <a:p>
            <a:pPr lvl="1"/>
            <a:r>
              <a:rPr lang="en-US" dirty="0" smtClean="0"/>
              <a:t>Vs. 1, Ordained of God</a:t>
            </a:r>
          </a:p>
          <a:p>
            <a:pPr lvl="1"/>
            <a:r>
              <a:rPr lang="en-US" dirty="0" smtClean="0"/>
              <a:t>Vs</a:t>
            </a:r>
            <a:r>
              <a:rPr lang="en-US" dirty="0" smtClean="0"/>
              <a:t>. 2, Resisting ordinance of God</a:t>
            </a:r>
          </a:p>
          <a:p>
            <a:pPr lvl="1"/>
            <a:r>
              <a:rPr lang="en-US" dirty="0" smtClean="0"/>
              <a:t>Vs. 2-4, Government will punish</a:t>
            </a:r>
          </a:p>
          <a:p>
            <a:pPr lvl="1"/>
            <a:r>
              <a:rPr lang="en-US" dirty="0" smtClean="0"/>
              <a:t>Vs. 5, Because of Governments wrath</a:t>
            </a:r>
          </a:p>
          <a:p>
            <a:pPr lvl="1"/>
            <a:r>
              <a:rPr lang="en-US" dirty="0" smtClean="0"/>
              <a:t>Vs. 5, Because of duty to God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>
          <a:xfrm>
            <a:off x="76200" y="1622570"/>
            <a:ext cx="2362200" cy="1501629"/>
          </a:xfrm>
        </p:spPr>
        <p:txBody>
          <a:bodyPr/>
          <a:lstStyle/>
          <a:p>
            <a:r>
              <a:rPr lang="en-US" dirty="0"/>
              <a:t>Submit to </a:t>
            </a:r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has Authority and Responsibility </a:t>
            </a:r>
          </a:p>
          <a:p>
            <a:pPr lvl="1"/>
            <a:r>
              <a:rPr lang="en-US" dirty="0" smtClean="0"/>
              <a:t>Make laws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arry out judgment</a:t>
            </a:r>
          </a:p>
          <a:p>
            <a:pPr lvl="1"/>
            <a:r>
              <a:rPr lang="en-US" dirty="0" smtClean="0"/>
              <a:t>Including capitol punishment </a:t>
            </a:r>
          </a:p>
          <a:p>
            <a:pPr lvl="1"/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>
          <a:xfrm>
            <a:off x="76200" y="1622570"/>
            <a:ext cx="2362200" cy="1501629"/>
          </a:xfrm>
        </p:spPr>
        <p:txBody>
          <a:bodyPr/>
          <a:lstStyle/>
          <a:p>
            <a:r>
              <a:rPr lang="en-US" dirty="0"/>
              <a:t>Submit to </a:t>
            </a:r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Christian’s Roll</a:t>
            </a:r>
          </a:p>
          <a:p>
            <a:pPr lvl="1"/>
            <a:r>
              <a:rPr lang="en-US" dirty="0" smtClean="0"/>
              <a:t>Submit to Government</a:t>
            </a:r>
          </a:p>
          <a:p>
            <a:r>
              <a:rPr lang="en-US" dirty="0" smtClean="0"/>
              <a:t>Examples of Christians using law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6:1-10, Christians going to court</a:t>
            </a:r>
          </a:p>
          <a:p>
            <a:pPr lvl="1"/>
            <a:r>
              <a:rPr lang="en-US" dirty="0" smtClean="0"/>
              <a:t>Acts 23:1-5, Paul before Ananias the High Priest</a:t>
            </a:r>
          </a:p>
          <a:p>
            <a:pPr lvl="1"/>
            <a:r>
              <a:rPr lang="en-US" dirty="0" smtClean="0"/>
              <a:t>Acts 16:36-39, Paul before the Magistrates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>
          <a:xfrm>
            <a:off x="76200" y="1622570"/>
            <a:ext cx="2362200" cy="1501629"/>
          </a:xfrm>
        </p:spPr>
        <p:txBody>
          <a:bodyPr/>
          <a:lstStyle/>
          <a:p>
            <a:r>
              <a:rPr lang="en-US" dirty="0"/>
              <a:t>Submit to </a:t>
            </a:r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13:6-7, Pay taxes</a:t>
            </a:r>
          </a:p>
          <a:p>
            <a:pPr lvl="1"/>
            <a:r>
              <a:rPr lang="en-US" dirty="0" smtClean="0"/>
              <a:t>Mt 22:17-21, Jesus also commanded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>
          <a:xfrm>
            <a:off x="76200" y="1622570"/>
            <a:ext cx="2362200" cy="1501629"/>
          </a:xfrm>
        </p:spPr>
        <p:txBody>
          <a:bodyPr/>
          <a:lstStyle/>
          <a:p>
            <a:r>
              <a:rPr lang="en-US" dirty="0"/>
              <a:t>Submit to </a:t>
            </a:r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Much As Is Within Us</a:t>
            </a:r>
          </a:p>
          <a:p>
            <a:r>
              <a:rPr lang="en-US" dirty="0" smtClean="0"/>
              <a:t>Treat Enemies Well</a:t>
            </a:r>
          </a:p>
          <a:p>
            <a:r>
              <a:rPr lang="en-US" dirty="0" smtClean="0"/>
              <a:t>Even If Injured Unjustly</a:t>
            </a:r>
          </a:p>
          <a:p>
            <a:r>
              <a:rPr lang="en-US" dirty="0" smtClean="0"/>
              <a:t>Leave Vengeance To God</a:t>
            </a:r>
          </a:p>
          <a:p>
            <a:r>
              <a:rPr lang="en-US" dirty="0" smtClean="0"/>
              <a:t>Submit To Government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>
          <a:xfrm>
            <a:off x="76200" y="1622570"/>
            <a:ext cx="2362200" cy="15016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Walk According To Your Calling: </a:t>
            </a:r>
          </a:p>
          <a:p>
            <a:r>
              <a:rPr lang="en-US" dirty="0"/>
              <a:t>Promoting Peace</a:t>
            </a:r>
          </a:p>
        </p:txBody>
      </p:sp>
    </p:spTree>
    <p:extLst>
      <p:ext uri="{BB962C8B-B14F-4D97-AF65-F5344CB8AC3E}">
        <p14:creationId xmlns:p14="http://schemas.microsoft.com/office/powerpoint/2010/main" val="39581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Promoting Peace, (12:17-13:7)</a:t>
            </a:r>
          </a:p>
          <a:p>
            <a:pPr lvl="1"/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5638800"/>
            <a:ext cx="5970973" cy="5334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</a:t>
            </a:r>
          </a:p>
          <a:p>
            <a:pPr marL="3429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( 12:13-16)</a:t>
            </a:r>
          </a:p>
          <a:p>
            <a:pPr lvl="1"/>
            <a:r>
              <a:rPr lang="en-US" dirty="0" smtClean="0"/>
              <a:t>Promoting Peace, (12:17-13:7)</a:t>
            </a:r>
          </a:p>
          <a:p>
            <a:pPr lvl="1"/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5715000"/>
            <a:ext cx="6096000" cy="5334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 Lessons from Rom 12</a:t>
            </a:r>
          </a:p>
          <a:p>
            <a:pPr lvl="1"/>
            <a:r>
              <a:rPr lang="en-US" smtClean="0"/>
              <a:t>Vs. 9-10, Love Sincerely, Affectionate Brotherly Love</a:t>
            </a:r>
          </a:p>
          <a:p>
            <a:pPr lvl="1"/>
            <a:r>
              <a:rPr lang="en-US" smtClean="0"/>
              <a:t>Vs. 14, Do not Curse but Bless Enemies</a:t>
            </a: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Vs. 17b</a:t>
            </a:r>
          </a:p>
          <a:p>
            <a:pPr lvl="1"/>
            <a:r>
              <a:rPr lang="en-US" dirty="0" smtClean="0"/>
              <a:t>ESV, </a:t>
            </a:r>
            <a:r>
              <a:rPr lang="en-US" dirty="0"/>
              <a:t>but give thought to do what is honorable in the sight of all. </a:t>
            </a:r>
            <a:endParaRPr lang="en-US" dirty="0" smtClean="0"/>
          </a:p>
          <a:p>
            <a:pPr lvl="1"/>
            <a:r>
              <a:rPr lang="en-US" dirty="0" smtClean="0"/>
              <a:t>ASV, Take </a:t>
            </a:r>
            <a:r>
              <a:rPr lang="en-US" dirty="0"/>
              <a:t>thought for things honorable in the sight of all men. </a:t>
            </a: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/>
              <a:t>Promoting Peace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5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12:17, </a:t>
            </a:r>
            <a:r>
              <a:rPr lang="en-US" dirty="0"/>
              <a:t>Recompense to no man evil for evil. </a:t>
            </a:r>
            <a:r>
              <a:rPr lang="en-US" dirty="0" smtClean="0"/>
              <a:t>Provide things </a:t>
            </a:r>
            <a:r>
              <a:rPr lang="en-US" dirty="0"/>
              <a:t>honorable in the sight of all men.</a:t>
            </a:r>
          </a:p>
          <a:p>
            <a:pPr lvl="1"/>
            <a:r>
              <a:rPr lang="en-US" dirty="0" smtClean="0"/>
              <a:t>I Pet 2:21-23, Jesus our Example</a:t>
            </a:r>
          </a:p>
          <a:p>
            <a:pPr lvl="1"/>
            <a:r>
              <a:rPr lang="en-US" dirty="0" smtClean="0"/>
              <a:t>Give back/repay to no man</a:t>
            </a:r>
          </a:p>
          <a:p>
            <a:pPr lvl="1"/>
            <a:r>
              <a:rPr lang="en-US" dirty="0" smtClean="0"/>
              <a:t>Consider in advance/Foresee</a:t>
            </a:r>
          </a:p>
          <a:p>
            <a:pPr lvl="1"/>
            <a:r>
              <a:rPr lang="en-US" dirty="0" smtClean="0"/>
              <a:t>Promote Peace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Even When Injured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 </a:t>
            </a:r>
            <a:r>
              <a:rPr lang="en-US" dirty="0" smtClean="0"/>
              <a:t>12:18, </a:t>
            </a:r>
            <a:r>
              <a:rPr lang="en-US" dirty="0"/>
              <a:t>If it be possible, as much as </a:t>
            </a:r>
            <a:r>
              <a:rPr lang="en-US" dirty="0" err="1"/>
              <a:t>lieth</a:t>
            </a:r>
            <a:r>
              <a:rPr lang="en-US" dirty="0"/>
              <a:t> in you, live peaceably with all men. </a:t>
            </a:r>
          </a:p>
          <a:p>
            <a:pPr lvl="1"/>
            <a:r>
              <a:rPr lang="en-US" dirty="0" smtClean="0"/>
              <a:t>As much as is within your control and ability</a:t>
            </a:r>
          </a:p>
          <a:p>
            <a:pPr lvl="1"/>
            <a:r>
              <a:rPr lang="en-US" dirty="0" smtClean="0"/>
              <a:t>Promote Peace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Much as is Within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 12:19  Dearly beloved, avenge not yourselves, but </a:t>
            </a:r>
            <a:r>
              <a:rPr lang="en-US" i="1" dirty="0"/>
              <a:t>rather</a:t>
            </a:r>
            <a:r>
              <a:rPr lang="en-US" dirty="0"/>
              <a:t> give place unto wrath: for it is written, Vengeance </a:t>
            </a:r>
            <a:r>
              <a:rPr lang="en-US" i="1" dirty="0"/>
              <a:t>is</a:t>
            </a:r>
            <a:r>
              <a:rPr lang="en-US" dirty="0"/>
              <a:t> mine; I will repay, </a:t>
            </a:r>
            <a:r>
              <a:rPr lang="en-US" dirty="0" err="1"/>
              <a:t>saith</a:t>
            </a:r>
            <a:r>
              <a:rPr lang="en-US" dirty="0"/>
              <a:t> the Lord. </a:t>
            </a:r>
          </a:p>
          <a:p>
            <a:pPr lvl="1"/>
            <a:r>
              <a:rPr lang="en-US" dirty="0" smtClean="0"/>
              <a:t>Quoting from </a:t>
            </a:r>
            <a:r>
              <a:rPr lang="en-US" dirty="0" err="1" smtClean="0"/>
              <a:t>Deut</a:t>
            </a:r>
            <a:r>
              <a:rPr lang="en-US" dirty="0" smtClean="0"/>
              <a:t> 32:35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Vengeance belongs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12:20, Therefore if thine enemy hunger, feed him; if he thirst, give him drink: for in so doing thou shalt heap coals of fire on his head. </a:t>
            </a:r>
          </a:p>
          <a:p>
            <a:pPr lvl="1"/>
            <a:r>
              <a:rPr lang="en-US" dirty="0" smtClean="0"/>
              <a:t>Mt 5:43-47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mtClean="0"/>
              <a:t>Treat Enemies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 </a:t>
            </a:r>
            <a:r>
              <a:rPr lang="en-US" dirty="0" smtClean="0"/>
              <a:t>12:21, Be </a:t>
            </a:r>
            <a:r>
              <a:rPr lang="en-US" dirty="0"/>
              <a:t>not overcome of evil, but overcome evil with good.</a:t>
            </a:r>
            <a:endParaRPr lang="en-US" dirty="0" smtClean="0"/>
          </a:p>
          <a:p>
            <a:pPr lvl="1"/>
            <a:r>
              <a:rPr lang="en-US" dirty="0" smtClean="0"/>
              <a:t>I Pet 2:21-23, Jesus our Example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Promoting Peace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Treat Enemies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</TotalTime>
  <Words>855</Words>
  <Application>Microsoft Office PowerPoint</Application>
  <PresentationFormat>On-screen Show (4:3)</PresentationFormat>
  <Paragraphs>122</Paragraphs>
  <Slides>18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 Light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 According To Your Calling:  Promoting Peace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308</cp:revision>
  <dcterms:created xsi:type="dcterms:W3CDTF">2010-07-11T03:21:48Z</dcterms:created>
  <dcterms:modified xsi:type="dcterms:W3CDTF">2017-10-15T15:08:44Z</dcterms:modified>
</cp:coreProperties>
</file>