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>
      <p:cViewPr varScale="1">
        <p:scale>
          <a:sx n="91" d="100"/>
          <a:sy n="91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14A89B-AA13-4EF7-AF82-D6D8931B3F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42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2308860"/>
            <a:ext cx="6553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4A07BE-16E8-42B4-B5B7-9095D3189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D376CF-8C26-49D3-80DE-ACCB1AE1F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0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43400"/>
          </a:xfrm>
        </p:spPr>
        <p:txBody>
          <a:bodyPr/>
          <a:lstStyle>
            <a:lvl1pPr>
              <a:defRPr b="1"/>
            </a:lvl1pPr>
            <a:lvl2pPr marL="796925" indent="-339725">
              <a:defRPr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66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F569B0-79DE-40ED-A387-7C9015A69A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9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2308860"/>
            <a:ext cx="6553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45E3D-2668-479D-93DB-F47678BA7D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9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2308860"/>
            <a:ext cx="65532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74CAD8-3E43-4443-B140-3F9A9F200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2308860"/>
            <a:ext cx="6553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109D3F-4905-43A8-A830-57688AA19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0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B14E7-1BC5-446D-9C74-8B68BF13EB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716C33-2288-4E04-98DC-F77B72266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5279A7-891D-4F92-9172-4A76BB226B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52400" y="2133600"/>
            <a:ext cx="853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381000" y="76200"/>
            <a:ext cx="1905000" cy="1905000"/>
            <a:chOff x="2064" y="2208"/>
            <a:chExt cx="768" cy="1056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064" y="2208"/>
              <a:ext cx="768" cy="1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5" name="Picture 11" descr="949177544_a8d3dd584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256"/>
              <a:ext cx="672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524000" y="13716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Arial Narrow" pitchFamily="34" charset="0"/>
              </a:rPr>
              <a:t>F</a:t>
            </a:r>
            <a:r>
              <a:rPr lang="en-US" sz="4400" b="1" dirty="0">
                <a:latin typeface="Arial Narrow" pitchFamily="34" charset="0"/>
              </a:rPr>
              <a:t>aith To  </a:t>
            </a:r>
            <a:r>
              <a:rPr lang="en-US" sz="4400" b="1" dirty="0">
                <a:solidFill>
                  <a:schemeClr val="bg1"/>
                </a:solidFill>
                <a:latin typeface="Arial Narrow" pitchFamily="34" charset="0"/>
              </a:rPr>
              <a:t>F</a:t>
            </a:r>
            <a:r>
              <a:rPr lang="en-US" sz="4400" b="1" dirty="0">
                <a:latin typeface="Arial Narrow" pitchFamily="34" charset="0"/>
              </a:rPr>
              <a:t>ace The  </a:t>
            </a:r>
            <a:r>
              <a:rPr lang="en-US" sz="4400" b="1" dirty="0">
                <a:solidFill>
                  <a:schemeClr val="bg1"/>
                </a:solidFill>
                <a:latin typeface="Arial Narrow" pitchFamily="34" charset="0"/>
              </a:rPr>
              <a:t>F</a:t>
            </a:r>
            <a:r>
              <a:rPr lang="en-US" sz="4400" b="1" dirty="0">
                <a:latin typeface="Arial Narrow" pitchFamily="34" charset="0"/>
              </a:rPr>
              <a:t>uture</a:t>
            </a:r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 userDrawn="1"/>
        </p:nvSpPr>
        <p:spPr bwMode="auto">
          <a:xfrm>
            <a:off x="6629400" y="1371600"/>
            <a:ext cx="304800" cy="58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Narrow"/>
              </a:rPr>
              <a:t>F</a:t>
            </a:r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 userDrawn="1"/>
        </p:nvSpPr>
        <p:spPr bwMode="auto">
          <a:xfrm>
            <a:off x="4419600" y="1374140"/>
            <a:ext cx="304800" cy="58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Narrow"/>
              </a:rPr>
              <a:t>F</a:t>
            </a: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 userDrawn="1"/>
        </p:nvSpPr>
        <p:spPr bwMode="auto">
          <a:xfrm>
            <a:off x="2438400" y="1371600"/>
            <a:ext cx="304800" cy="58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Narrow"/>
              </a:rPr>
              <a:t>F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590800" y="0"/>
            <a:ext cx="6019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lvl="0" algn="ctr">
              <a:defRPr lang="en-US" sz="4400" b="1" spc="300" smtClean="0">
                <a:latin typeface="Tahoma" pitchFamily="34" charset="0"/>
              </a:defRPr>
            </a:lvl1pPr>
            <a:lvl2pPr algn="ctr">
              <a:defRPr sz="4400">
                <a:solidFill>
                  <a:schemeClr val="tx2"/>
                </a:solidFill>
              </a:defRPr>
            </a:lvl2pPr>
            <a:lvl3pPr algn="ctr">
              <a:defRPr sz="4400">
                <a:solidFill>
                  <a:schemeClr val="tx2"/>
                </a:solidFill>
              </a:defRPr>
            </a:lvl3pPr>
            <a:lvl4pPr algn="ctr">
              <a:defRPr sz="4400">
                <a:solidFill>
                  <a:schemeClr val="tx2"/>
                </a:solidFill>
              </a:defRPr>
            </a:lvl4pPr>
            <a:lvl5pPr algn="ctr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What’s Around </a:t>
            </a:r>
            <a:br>
              <a:rPr lang="en-US" dirty="0" smtClean="0"/>
            </a:br>
            <a:r>
              <a:rPr lang="en-US" dirty="0" smtClean="0"/>
              <a:t>The Corner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lang="en-US" sz="4400" b="1" kern="1200" spc="300" smtClean="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4724400" y="3155950"/>
            <a:ext cx="1600200" cy="3244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/>
                <a:ea typeface="Tahoma"/>
                <a:cs typeface="Tahoma"/>
              </a:rPr>
              <a:t>F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324600" y="3276600"/>
            <a:ext cx="2514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Tahoma" pitchFamily="34" charset="0"/>
              </a:rPr>
              <a:t>aith to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324600" y="4327525"/>
            <a:ext cx="274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Tahoma" pitchFamily="34" charset="0"/>
              </a:rPr>
              <a:t>ace the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324600" y="5394325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Tahoma" pitchFamily="34" charset="0"/>
              </a:rPr>
              <a:t>uture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495800" y="152400"/>
            <a:ext cx="44958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3" name="Picture 5" descr="949177544_a8d3dd58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4648200" y="76200"/>
            <a:ext cx="4419600" cy="2590800"/>
            <a:chOff x="2928" y="48"/>
            <a:chExt cx="2784" cy="1632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928" y="48"/>
              <a:ext cx="2784" cy="1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5200" b="1">
                  <a:latin typeface="Tahoma" pitchFamily="34" charset="0"/>
                </a:rPr>
                <a:t>What’s Around The Corner?</a:t>
              </a:r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976" y="1680"/>
              <a:ext cx="26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Arial Narrow" pitchFamily="34" charset="0"/>
              </a:rPr>
              <a:t>We Must Do Our Part</a:t>
            </a:r>
          </a:p>
          <a:p>
            <a:r>
              <a:rPr lang="en-US" sz="3600" b="1" dirty="0" smtClean="0">
                <a:latin typeface="Arial Narrow" pitchFamily="34" charset="0"/>
              </a:rPr>
              <a:t>Mt 6, No </a:t>
            </a:r>
            <a:r>
              <a:rPr lang="en-US" sz="3600" b="1" dirty="0">
                <a:latin typeface="Arial Narrow" pitchFamily="34" charset="0"/>
              </a:rPr>
              <a:t>R</a:t>
            </a:r>
            <a:r>
              <a:rPr lang="en-US" sz="3600" b="1" dirty="0" smtClean="0">
                <a:latin typeface="Arial Narrow" pitchFamily="34" charset="0"/>
              </a:rPr>
              <a:t>eason to Worry for the Faithful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9301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Conclusion</a:t>
            </a:r>
          </a:p>
          <a:p>
            <a:r>
              <a:rPr lang="en-US" sz="3600" b="1" dirty="0" smtClean="0">
                <a:latin typeface="Arial Narrow" pitchFamily="34" charset="0"/>
              </a:rPr>
              <a:t>By understanding how God works in our life; </a:t>
            </a:r>
            <a:r>
              <a:rPr lang="en-US" sz="3600" b="1" dirty="0" smtClean="0">
                <a:latin typeface="Arial Narrow" pitchFamily="34" charset="0"/>
              </a:rPr>
              <a:t>We </a:t>
            </a:r>
            <a:r>
              <a:rPr lang="en-US" sz="3600" b="1" dirty="0" smtClean="0">
                <a:latin typeface="Arial Narrow" pitchFamily="34" charset="0"/>
              </a:rPr>
              <a:t>can have 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</a:rPr>
              <a:t>F</a:t>
            </a:r>
            <a:r>
              <a:rPr lang="en-US" sz="3600" b="1" dirty="0" smtClean="0">
                <a:latin typeface="Arial Narrow" pitchFamily="34" charset="0"/>
              </a:rPr>
              <a:t>aith to 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</a:rPr>
              <a:t>F</a:t>
            </a:r>
            <a:r>
              <a:rPr lang="en-US" sz="3600" b="1" dirty="0" smtClean="0">
                <a:latin typeface="Arial Narrow" pitchFamily="34" charset="0"/>
              </a:rPr>
              <a:t>ace the 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</a:rPr>
              <a:t>F</a:t>
            </a:r>
            <a:r>
              <a:rPr lang="en-US" sz="3600" b="1" dirty="0" smtClean="0">
                <a:latin typeface="Arial Narrow" pitchFamily="34" charset="0"/>
              </a:rPr>
              <a:t>uture without </a:t>
            </a:r>
            <a:r>
              <a:rPr lang="en-US" sz="3600" b="1" dirty="0">
                <a:latin typeface="Arial Narrow" pitchFamily="34" charset="0"/>
              </a:rPr>
              <a:t>W</a:t>
            </a:r>
            <a:r>
              <a:rPr lang="en-US" sz="3600" b="1" dirty="0" smtClean="0">
                <a:latin typeface="Arial Narrow" pitchFamily="34" charset="0"/>
              </a:rPr>
              <a:t>orry or Fear</a:t>
            </a:r>
          </a:p>
          <a:p>
            <a:r>
              <a:rPr lang="en-US" sz="3600" b="1" dirty="0" smtClean="0">
                <a:latin typeface="Arial Narrow" pitchFamily="34" charset="0"/>
              </a:rPr>
              <a:t>We can live a life of Faith just as all those in </a:t>
            </a:r>
            <a:r>
              <a:rPr lang="en-US" sz="3600" b="1" dirty="0" err="1" smtClean="0">
                <a:latin typeface="Arial Narrow" pitchFamily="34" charset="0"/>
              </a:rPr>
              <a:t>Heb</a:t>
            </a:r>
            <a:r>
              <a:rPr lang="en-US" sz="3600" b="1" dirty="0" smtClean="0">
                <a:latin typeface="Arial Narrow" pitchFamily="34" charset="0"/>
              </a:rPr>
              <a:t> 11</a:t>
            </a:r>
          </a:p>
          <a:p>
            <a:endParaRPr lang="en-US" sz="3600" b="1" dirty="0" smtClean="0">
              <a:latin typeface="Arial Narrow" pitchFamily="34" charset="0"/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1346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Faith in God</a:t>
            </a:r>
          </a:p>
          <a:p>
            <a:r>
              <a:rPr lang="en-US" dirty="0" smtClean="0"/>
              <a:t>Knows All About Us</a:t>
            </a:r>
          </a:p>
          <a:p>
            <a:pPr lvl="1"/>
            <a:r>
              <a:rPr lang="en-US" dirty="0" smtClean="0"/>
              <a:t>Mt 10:28-31, The hairs of our head are numbered</a:t>
            </a:r>
          </a:p>
          <a:p>
            <a:pPr lvl="1"/>
            <a:r>
              <a:rPr lang="en-US" dirty="0" smtClean="0"/>
              <a:t>Mt 6:25-34, Jesus teaches on worry in the Sermon on the Mount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Arial Narrow" pitchFamily="34" charset="0"/>
              </a:rPr>
              <a:t>Having Faith in God</a:t>
            </a:r>
          </a:p>
          <a:p>
            <a:r>
              <a:rPr lang="en-US" sz="3600" b="1" dirty="0" smtClean="0">
                <a:latin typeface="Arial Narrow" pitchFamily="34" charset="0"/>
              </a:rPr>
              <a:t>Protection from any and all external forces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Rom 8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We are Promised we can overcome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Paul endured many hardships and was able to write such a faith and confidence inspiring scripture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2776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Arial Narrow" pitchFamily="34" charset="0"/>
              </a:rPr>
              <a:t>Having Faith in God</a:t>
            </a:r>
          </a:p>
          <a:p>
            <a:r>
              <a:rPr lang="en-US" sz="3600" b="1" dirty="0" smtClean="0">
                <a:latin typeface="Arial Narrow" pitchFamily="34" charset="0"/>
              </a:rPr>
              <a:t>A Way of Escape When Tempted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I </a:t>
            </a:r>
            <a:r>
              <a:rPr lang="en-US" b="1" dirty="0" err="1" smtClean="0">
                <a:latin typeface="Arial Narrow" pitchFamily="34" charset="0"/>
              </a:rPr>
              <a:t>Cor</a:t>
            </a:r>
            <a:r>
              <a:rPr lang="en-US" b="1" dirty="0" smtClean="0">
                <a:latin typeface="Arial Narrow" pitchFamily="34" charset="0"/>
              </a:rPr>
              <a:t> 10:13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We will have a way of escape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God has our safety net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747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God Helps us Along the Way</a:t>
            </a:r>
          </a:p>
          <a:p>
            <a:r>
              <a:rPr lang="en-US" sz="3600" b="1" dirty="0" err="1" smtClean="0">
                <a:latin typeface="Arial Narrow" pitchFamily="34" charset="0"/>
              </a:rPr>
              <a:t>Heb</a:t>
            </a:r>
            <a:r>
              <a:rPr lang="en-US" sz="3600" b="1" dirty="0" smtClean="0">
                <a:latin typeface="Arial Narrow" pitchFamily="34" charset="0"/>
              </a:rPr>
              <a:t> 12, Chastening of God as a Father</a:t>
            </a:r>
          </a:p>
          <a:p>
            <a:r>
              <a:rPr lang="en-US" sz="3600" b="1" dirty="0" smtClean="0">
                <a:latin typeface="Arial Narrow" pitchFamily="34" charset="0"/>
              </a:rPr>
              <a:t>Mt 6, dealing with anxiety </a:t>
            </a:r>
          </a:p>
          <a:p>
            <a:r>
              <a:rPr lang="en-US" sz="3600" b="1" dirty="0" smtClean="0">
                <a:latin typeface="Arial Narrow" pitchFamily="34" charset="0"/>
              </a:rPr>
              <a:t>Sometimes we might want more than God promises us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008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God Helps us Along the Way</a:t>
            </a:r>
          </a:p>
          <a:p>
            <a:r>
              <a:rPr lang="en-US" sz="3600" b="1" dirty="0" smtClean="0">
                <a:latin typeface="Arial Narrow" pitchFamily="34" charset="0"/>
              </a:rPr>
              <a:t>Lk 18:1-8, Prayer &amp; Inopportune Widow</a:t>
            </a:r>
          </a:p>
          <a:p>
            <a:r>
              <a:rPr lang="en-US" sz="3600" b="1" dirty="0" err="1">
                <a:latin typeface="Arial Narrow" pitchFamily="34" charset="0"/>
              </a:rPr>
              <a:t>Heb</a:t>
            </a:r>
            <a:r>
              <a:rPr lang="en-US" sz="3600" b="1" dirty="0">
                <a:latin typeface="Arial Narrow" pitchFamily="34" charset="0"/>
              </a:rPr>
              <a:t> 4:14-15, Jesus is a High Priest that has been tempted in all ways as we have</a:t>
            </a:r>
          </a:p>
          <a:p>
            <a:r>
              <a:rPr lang="en-US" sz="3600" b="1" dirty="0" err="1" smtClean="0">
                <a:latin typeface="Arial Narrow" pitchFamily="34" charset="0"/>
              </a:rPr>
              <a:t>Heb</a:t>
            </a:r>
            <a:r>
              <a:rPr lang="en-US" sz="3600" b="1" dirty="0" smtClean="0">
                <a:latin typeface="Arial Narrow" pitchFamily="34" charset="0"/>
              </a:rPr>
              <a:t> 9:14-15, Mediator of NT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008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God Allows</a:t>
            </a:r>
            <a:endParaRPr lang="en-US" sz="3600" b="1" dirty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The Trials of this life Help us Grow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Jas 1:2-4, produces Patience (Endurance)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I Pet 1:6-7 trial of our faith is more precious than Gold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Necessary for Growth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May seem insurmountable at first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5267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We Must Do Our Part</a:t>
            </a:r>
          </a:p>
          <a:p>
            <a:r>
              <a:rPr lang="en-US" sz="3600" b="1" dirty="0" err="1" smtClean="0">
                <a:latin typeface="Arial Narrow" pitchFamily="34" charset="0"/>
              </a:rPr>
              <a:t>Heb</a:t>
            </a:r>
            <a:r>
              <a:rPr lang="en-US" sz="3600" b="1" dirty="0" smtClean="0">
                <a:latin typeface="Arial Narrow" pitchFamily="34" charset="0"/>
              </a:rPr>
              <a:t> 12:1; Don’t carry unnecessary burdens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Lay aside the Weights of Life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Lay aside Sin</a:t>
            </a:r>
          </a:p>
          <a:p>
            <a:r>
              <a:rPr lang="en-US" sz="3600" b="1" dirty="0" err="1" smtClean="0">
                <a:latin typeface="Arial Narrow" pitchFamily="34" charset="0"/>
              </a:rPr>
              <a:t>Heb</a:t>
            </a:r>
            <a:r>
              <a:rPr lang="en-US" sz="3600" b="1" dirty="0" smtClean="0">
                <a:latin typeface="Arial Narrow" pitchFamily="34" charset="0"/>
              </a:rPr>
              <a:t> 12:1, Run Race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With Endurance (Patience)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Mt 25, Work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II Tim 2:15, 3:15, Study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2506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 Narrow" pitchFamily="34" charset="0"/>
              </a:rPr>
              <a:t>We Must Do Our Part</a:t>
            </a:r>
          </a:p>
          <a:p>
            <a:r>
              <a:rPr lang="en-US" sz="3600" b="1" dirty="0">
                <a:latin typeface="Arial Narrow" pitchFamily="34" charset="0"/>
              </a:rPr>
              <a:t>Consider the faithful of </a:t>
            </a:r>
            <a:r>
              <a:rPr lang="en-US" sz="3600" b="1" dirty="0" err="1">
                <a:latin typeface="Arial Narrow" pitchFamily="34" charset="0"/>
              </a:rPr>
              <a:t>Heb</a:t>
            </a:r>
            <a:r>
              <a:rPr lang="en-US" sz="3600" b="1" dirty="0">
                <a:latin typeface="Arial Narrow" pitchFamily="34" charset="0"/>
              </a:rPr>
              <a:t> 11</a:t>
            </a:r>
          </a:p>
          <a:p>
            <a:r>
              <a:rPr lang="en-US" sz="3600" b="1" dirty="0">
                <a:latin typeface="Arial Narrow" pitchFamily="34" charset="0"/>
              </a:rPr>
              <a:t>Consider Jesus our great </a:t>
            </a:r>
            <a:r>
              <a:rPr lang="en-US" sz="3600" b="1" dirty="0" smtClean="0">
                <a:latin typeface="Arial Narrow" pitchFamily="34" charset="0"/>
              </a:rPr>
              <a:t>example</a:t>
            </a:r>
          </a:p>
          <a:p>
            <a:r>
              <a:rPr lang="en-US" sz="3600" b="1" dirty="0" smtClean="0">
                <a:latin typeface="Arial Narrow" pitchFamily="34" charset="0"/>
              </a:rPr>
              <a:t>Endure Trials</a:t>
            </a:r>
          </a:p>
          <a:p>
            <a:pPr lvl="1"/>
            <a:r>
              <a:rPr lang="en-US" b="1" dirty="0" err="1" smtClean="0">
                <a:latin typeface="Arial Narrow" pitchFamily="34" charset="0"/>
              </a:rPr>
              <a:t>Heb</a:t>
            </a:r>
            <a:r>
              <a:rPr lang="en-US" b="1" dirty="0" smtClean="0">
                <a:latin typeface="Arial Narrow" pitchFamily="34" charset="0"/>
              </a:rPr>
              <a:t> 12:5-13, Chastening of God 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Jas 1:2-4, I Pet 1:6-7, Trials of Life </a:t>
            </a:r>
            <a:endParaRPr lang="en-US" b="1" dirty="0">
              <a:latin typeface="Arial Narrow" pitchFamily="34" charset="0"/>
            </a:endParaRPr>
          </a:p>
          <a:p>
            <a:endParaRPr lang="en-US" sz="3600" b="1" dirty="0" smtClean="0">
              <a:latin typeface="Arial Narrow" pitchFamily="34" charset="0"/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8991600" y="228600"/>
            <a:ext cx="0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6422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334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Smith</dc:creator>
  <cp:lastModifiedBy>rdward</cp:lastModifiedBy>
  <cp:revision>51</cp:revision>
  <dcterms:created xsi:type="dcterms:W3CDTF">2008-02-05T15:36:14Z</dcterms:created>
  <dcterms:modified xsi:type="dcterms:W3CDTF">2017-08-13T14:33:46Z</dcterms:modified>
</cp:coreProperties>
</file>