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283" r:id="rId2"/>
    <p:sldId id="287" r:id="rId3"/>
    <p:sldId id="284" r:id="rId4"/>
    <p:sldId id="285" r:id="rId5"/>
    <p:sldId id="288" r:id="rId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3300"/>
    <a:srgbClr val="3333CC"/>
    <a:srgbClr val="66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200" autoAdjust="0"/>
  </p:normalViewPr>
  <p:slideViewPr>
    <p:cSldViewPr>
      <p:cViewPr varScale="1">
        <p:scale>
          <a:sx n="83" d="100"/>
          <a:sy n="83" d="100"/>
        </p:scale>
        <p:origin x="70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45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06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6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483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8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3FDDB03-115D-4486-98B9-82E6848BFD0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EEC10-1FE2-4246-9245-0316FF49F2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6730CDC-2A6B-4AC8-9E8C-AB9F325CB2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824C2D0-6A5B-48FD-B2BA-66FE89A822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36AE91-B706-4884-882C-2F2BBEA63D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8B5B-B94D-42AF-981E-2E05889D5B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6A6AFAD-4D97-4FB0-A8BB-72B8B26600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5236CB-BDAA-4F2D-A4D4-35ED1CDCF8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7376E3-FF26-402C-BF1B-5C146B2CBA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5D0CFE-A6DB-444F-9D60-CE8FAC8DA4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389B205-1C4D-473E-B48B-250FA3C9F77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59F240-A585-48D8-A03C-5386ECAB79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tx1"/>
                </a:solidFill>
                <a:latin typeface="Calibri" pitchFamily="34" charset="0"/>
              </a:rPr>
              <a:t>Who is Jesus</a:t>
            </a:r>
            <a:endParaRPr lang="en-US" sz="48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tx1"/>
                </a:solidFill>
                <a:latin typeface="Calibri" pitchFamily="34" charset="0"/>
              </a:rPr>
              <a:t>Who is Jesus</a:t>
            </a:r>
            <a:endParaRPr lang="en-US" sz="4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7772400" cy="43434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Importance of Names</a:t>
            </a:r>
          </a:p>
          <a:p>
            <a:pPr lvl="1">
              <a:buClrTx/>
              <a:buSzPct val="75000"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Naming Children</a:t>
            </a:r>
          </a:p>
          <a:p>
            <a:pPr lvl="1">
              <a:buClrTx/>
              <a:buSzPct val="75000"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Name for Church</a:t>
            </a:r>
          </a:p>
          <a:p>
            <a:pPr lvl="1">
              <a:buClrTx/>
              <a:buSzPct val="75000"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Titles in the Church</a:t>
            </a:r>
          </a:p>
          <a:p>
            <a:pPr lvl="1">
              <a:buClrTx/>
              <a:buSzPct val="75000"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Forbidden Names</a:t>
            </a:r>
          </a:p>
          <a:p>
            <a:pPr marL="0" indent="0">
              <a:buNone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17814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tx1"/>
                </a:solidFill>
                <a:latin typeface="Calibri" pitchFamily="34" charset="0"/>
              </a:rPr>
              <a:t>Who is Jesus</a:t>
            </a:r>
            <a:endParaRPr lang="en-US" sz="4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458200" cy="44958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Names </a:t>
            </a:r>
            <a:r>
              <a:rPr lang="en-US" sz="3600" b="1" dirty="0" smtClean="0">
                <a:latin typeface="Calibri" pitchFamily="34" charset="0"/>
              </a:rPr>
              <a:t>for Jesus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Jesus (Joshua), Mt 1:21-23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600" b="1" dirty="0" smtClean="0">
                <a:latin typeface="Calibri" pitchFamily="34" charset="0"/>
              </a:rPr>
              <a:t>Jehovah is salvation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3600" b="1" dirty="0">
                <a:latin typeface="Calibri" pitchFamily="34" charset="0"/>
              </a:rPr>
              <a:t>E</a:t>
            </a:r>
            <a:r>
              <a:rPr lang="en-US" sz="3600" b="1" dirty="0" smtClean="0">
                <a:latin typeface="Calibri" pitchFamily="34" charset="0"/>
              </a:rPr>
              <a:t>mmanuel, </a:t>
            </a:r>
            <a:r>
              <a:rPr lang="en-US" sz="3600" b="1" dirty="0">
                <a:latin typeface="Calibri" pitchFamily="34" charset="0"/>
              </a:rPr>
              <a:t>Mt 1:21-23</a:t>
            </a:r>
            <a:endParaRPr lang="en-US" sz="3600" b="1" dirty="0" smtClean="0">
              <a:latin typeface="Calibri" pitchFamily="34" charset="0"/>
            </a:endParaRP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600" b="1" dirty="0" smtClean="0">
                <a:latin typeface="Calibri" pitchFamily="34" charset="0"/>
              </a:rPr>
              <a:t>God With Us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Christ, Mt 16:13-20</a:t>
            </a:r>
          </a:p>
          <a:p>
            <a:pPr lvl="2">
              <a:buClrTx/>
              <a:buFont typeface="Wingdings" pitchFamily="2" charset="2"/>
              <a:buChar char="§"/>
            </a:pPr>
            <a:r>
              <a:rPr lang="en-US" sz="3600" b="1" dirty="0" smtClean="0">
                <a:latin typeface="Calibri" pitchFamily="34" charset="0"/>
              </a:rPr>
              <a:t>Messiah or </a:t>
            </a:r>
            <a:r>
              <a:rPr lang="en-US" sz="3600" b="1" dirty="0" smtClean="0">
                <a:latin typeface="Calibri" pitchFamily="34" charset="0"/>
              </a:rPr>
              <a:t>Anointed One</a:t>
            </a:r>
            <a:endParaRPr lang="en-US" sz="3600" b="1" dirty="0">
              <a:latin typeface="Calibri" pitchFamily="34" charset="0"/>
            </a:endParaRPr>
          </a:p>
          <a:p>
            <a:pPr lvl="1">
              <a:buClrTx/>
              <a:buFont typeface="Courier New" pitchFamily="49" charset="0"/>
              <a:buChar char="o"/>
            </a:pPr>
            <a:endParaRPr lang="en-US" sz="36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89572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3048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tx1"/>
                </a:solidFill>
                <a:latin typeface="Calibri" pitchFamily="34" charset="0"/>
              </a:rPr>
              <a:t>Who is Jesus</a:t>
            </a:r>
            <a:endParaRPr lang="en-US" sz="4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34400" cy="464820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q"/>
            </a:pPr>
            <a:r>
              <a:rPr lang="en-US" sz="3600" dirty="0" smtClean="0">
                <a:latin typeface="Calibri" pitchFamily="34" charset="0"/>
              </a:rPr>
              <a:t> </a:t>
            </a:r>
            <a:r>
              <a:rPr lang="en-US" sz="3600" b="1" dirty="0" smtClean="0">
                <a:latin typeface="Calibri" pitchFamily="34" charset="0"/>
              </a:rPr>
              <a:t>Titles for Jesus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Son of God/Only </a:t>
            </a:r>
            <a:r>
              <a:rPr lang="en-US" sz="3600" b="1" dirty="0">
                <a:latin typeface="Calibri" pitchFamily="34" charset="0"/>
              </a:rPr>
              <a:t>Begotten Mt </a:t>
            </a:r>
            <a:r>
              <a:rPr lang="en-US" sz="3600" b="1" dirty="0" smtClean="0">
                <a:latin typeface="Calibri" pitchFamily="34" charset="0"/>
              </a:rPr>
              <a:t>16:13-20 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Son of Man, </a:t>
            </a:r>
            <a:r>
              <a:rPr lang="en-US" sz="3600" b="1" dirty="0">
                <a:latin typeface="Calibri" pitchFamily="34" charset="0"/>
              </a:rPr>
              <a:t>Mt 1:21-23</a:t>
            </a:r>
            <a:endParaRPr lang="en-US" sz="3600" b="1" dirty="0" smtClean="0">
              <a:latin typeface="Calibri" pitchFamily="34" charset="0"/>
            </a:endParaRP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Creator, </a:t>
            </a:r>
            <a:r>
              <a:rPr lang="en-US" sz="3600" b="1" dirty="0" err="1" smtClean="0">
                <a:latin typeface="Calibri" pitchFamily="34" charset="0"/>
              </a:rPr>
              <a:t>Jn</a:t>
            </a:r>
            <a:r>
              <a:rPr lang="en-US" sz="3600" b="1" dirty="0" smtClean="0">
                <a:latin typeface="Calibri" pitchFamily="34" charset="0"/>
              </a:rPr>
              <a:t> 1:1-14</a:t>
            </a:r>
          </a:p>
          <a:p>
            <a:pPr lvl="1">
              <a:buClrTx/>
              <a:buFont typeface="Courier New" pitchFamily="49" charset="0"/>
              <a:buChar char="o"/>
            </a:pPr>
            <a:r>
              <a:rPr lang="en-US" sz="3600" b="1" dirty="0" smtClean="0">
                <a:latin typeface="Calibri" pitchFamily="34" charset="0"/>
              </a:rPr>
              <a:t>Word, </a:t>
            </a:r>
            <a:r>
              <a:rPr lang="en-US" sz="3600" b="1" dirty="0" err="1" smtClean="0">
                <a:latin typeface="Calibri" pitchFamily="34" charset="0"/>
              </a:rPr>
              <a:t>Jn</a:t>
            </a:r>
            <a:r>
              <a:rPr lang="en-US" sz="3600" b="1" dirty="0" smtClean="0">
                <a:latin typeface="Calibri" pitchFamily="34" charset="0"/>
              </a:rPr>
              <a:t> 1:1-14</a:t>
            </a:r>
          </a:p>
        </p:txBody>
      </p:sp>
    </p:spTree>
    <p:extLst>
      <p:ext uri="{BB962C8B-B14F-4D97-AF65-F5344CB8AC3E}">
        <p14:creationId xmlns:p14="http://schemas.microsoft.com/office/powerpoint/2010/main" val="330924606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066800" y="228600"/>
            <a:ext cx="7239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tx1"/>
                </a:solidFill>
                <a:latin typeface="Calibri" pitchFamily="34" charset="0"/>
              </a:rPr>
              <a:t>Who is Jesus</a:t>
            </a:r>
            <a:endParaRPr lang="en-US" sz="4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en-US" sz="3600" b="1" dirty="0">
                <a:latin typeface="Calibri" pitchFamily="34" charset="0"/>
              </a:rPr>
              <a:t>Proper Names </a:t>
            </a:r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Jesus </a:t>
            </a:r>
            <a:r>
              <a:rPr lang="en-US" sz="3600" b="1" dirty="0">
                <a:latin typeface="Calibri" pitchFamily="34" charset="0"/>
              </a:rPr>
              <a:t>(</a:t>
            </a:r>
            <a:r>
              <a:rPr lang="en-US" sz="3600" b="1" dirty="0" smtClean="0">
                <a:latin typeface="Calibri" pitchFamily="34" charset="0"/>
              </a:rPr>
              <a:t>Joshua)</a:t>
            </a:r>
            <a:endParaRPr lang="en-US" sz="3600" b="1" dirty="0">
              <a:latin typeface="Calibri" pitchFamily="34" charset="0"/>
            </a:endParaRPr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Emmanuel</a:t>
            </a:r>
            <a:endParaRPr lang="en-US" sz="3600" b="1" dirty="0">
              <a:latin typeface="Calibri" pitchFamily="34" charset="0"/>
            </a:endParaRPr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Calibri" pitchFamily="34" charset="0"/>
              </a:rPr>
              <a:t> Christ</a:t>
            </a:r>
            <a:endParaRPr lang="en-US" sz="3600" b="1" dirty="0">
              <a:latin typeface="Calibri" pitchFamily="34" charset="0"/>
            </a:endParaRPr>
          </a:p>
          <a:p>
            <a:pPr marL="0" indent="0">
              <a:buClrTx/>
              <a:buNone/>
            </a:pPr>
            <a:endParaRPr lang="en-US" sz="3600" b="1" dirty="0" smtClean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dk1"/>
                </a:solidFill>
                <a:latin typeface="Calibri" pitchFamily="34" charset="0"/>
              </a:rPr>
              <a:t>Titles</a:t>
            </a:r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en-US" sz="3600" b="1" dirty="0" smtClean="0">
                <a:solidFill>
                  <a:schemeClr val="dk1"/>
                </a:solidFill>
                <a:latin typeface="Calibri" pitchFamily="34" charset="0"/>
              </a:rPr>
              <a:t> Son of God</a:t>
            </a:r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en-US" sz="3600" b="1" dirty="0" smtClean="0">
                <a:solidFill>
                  <a:schemeClr val="dk1"/>
                </a:solidFill>
                <a:latin typeface="Calibri" pitchFamily="34" charset="0"/>
              </a:rPr>
              <a:t> Son of Man</a:t>
            </a:r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en-US" sz="3600" b="1" dirty="0" smtClean="0">
                <a:solidFill>
                  <a:schemeClr val="dk1"/>
                </a:solidFill>
                <a:latin typeface="Calibri" pitchFamily="34" charset="0"/>
              </a:rPr>
              <a:t> Creator</a:t>
            </a:r>
          </a:p>
          <a:p>
            <a:pPr>
              <a:buClrTx/>
              <a:buSzPct val="75000"/>
              <a:buFont typeface="Wingdings" panose="05000000000000000000" pitchFamily="2" charset="2"/>
              <a:buChar char="q"/>
            </a:pPr>
            <a:r>
              <a:rPr lang="en-US" sz="3600" b="1" dirty="0" smtClean="0">
                <a:solidFill>
                  <a:schemeClr val="dk1"/>
                </a:solidFill>
                <a:latin typeface="Calibri" pitchFamily="34" charset="0"/>
              </a:rPr>
              <a:t> Word</a:t>
            </a:r>
            <a:endParaRPr lang="en-US" sz="3600" b="1" dirty="0">
              <a:solidFill>
                <a:schemeClr val="dk1"/>
              </a:solidFill>
              <a:latin typeface="Calibri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2057400"/>
            <a:ext cx="36576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3000" y="2032000"/>
            <a:ext cx="365760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2089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2214</TotalTime>
  <Words>110</Words>
  <Application>Microsoft Office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Courier New</vt:lpstr>
      <vt:lpstr>Georgia</vt:lpstr>
      <vt:lpstr>Times New Roman</vt:lpstr>
      <vt:lpstr>Wingdings</vt:lpstr>
      <vt:lpstr>Wingdings 2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rdward</cp:lastModifiedBy>
  <cp:revision>88</cp:revision>
  <dcterms:created xsi:type="dcterms:W3CDTF">1998-07-07T15:18:40Z</dcterms:created>
  <dcterms:modified xsi:type="dcterms:W3CDTF">2017-11-12T15:51:26Z</dcterms:modified>
</cp:coreProperties>
</file>