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81" r:id="rId4"/>
    <p:sldId id="283" r:id="rId5"/>
    <p:sldId id="276" r:id="rId6"/>
    <p:sldId id="262" r:id="rId7"/>
    <p:sldId id="279" r:id="rId8"/>
    <p:sldId id="284" r:id="rId9"/>
    <p:sldId id="285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0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20679B-F819-4A82-9CD7-B5B2A49C9307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1C19B-5F8A-4AF9-83D5-8C16E1F9B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2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20679B-F819-4A82-9CD7-B5B2A49C9307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1C19B-5F8A-4AF9-83D5-8C16E1F9B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7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20679B-F819-4A82-9CD7-B5B2A49C9307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1C19B-5F8A-4AF9-83D5-8C16E1F9B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0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46" y="1600200"/>
            <a:ext cx="8664954" cy="5029200"/>
          </a:xfrm>
        </p:spPr>
        <p:txBody>
          <a:bodyPr/>
          <a:lstStyle>
            <a:lvl1pPr marL="461963" indent="-461963">
              <a:buSzPct val="75000"/>
              <a:buFont typeface="Wingdings" panose="05000000000000000000" pitchFamily="2" charset="2"/>
              <a:buChar char="v"/>
              <a:defRPr sz="3600"/>
            </a:lvl1pPr>
            <a:lvl2pPr marL="914400" indent="-452438">
              <a:buSzPct val="75000"/>
              <a:buFont typeface="Wingdings" panose="05000000000000000000" pitchFamily="2" charset="2"/>
              <a:buChar char="q"/>
              <a:defRPr sz="3600"/>
            </a:lvl2pPr>
            <a:lvl3pPr marL="1376363" indent="-465138">
              <a:defRPr sz="3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447800"/>
            <a:ext cx="86487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84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20679B-F819-4A82-9CD7-B5B2A49C9307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1C19B-5F8A-4AF9-83D5-8C16E1F9B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20679B-F819-4A82-9CD7-B5B2A49C9307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1C19B-5F8A-4AF9-83D5-8C16E1F9B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20679B-F819-4A82-9CD7-B5B2A49C9307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1C19B-5F8A-4AF9-83D5-8C16E1F9B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7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20679B-F819-4A82-9CD7-B5B2A49C9307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1C19B-5F8A-4AF9-83D5-8C16E1F9B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4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20679B-F819-4A82-9CD7-B5B2A49C9307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1C19B-5F8A-4AF9-83D5-8C16E1F9B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3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5641974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6482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86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828360" cy="762000"/>
          </a:xfrm>
        </p:spPr>
        <p:txBody>
          <a:bodyPr anchor="t"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6799" y="1709468"/>
            <a:ext cx="3639741" cy="491993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8650" y="1752600"/>
            <a:ext cx="4095750" cy="4495800"/>
          </a:xfrm>
        </p:spPr>
        <p:txBody>
          <a:bodyPr/>
          <a:lstStyle>
            <a:lvl1pPr marL="461963" indent="-461963">
              <a:buSzPct val="75000"/>
              <a:buFont typeface="Wingdings" panose="05000000000000000000" pitchFamily="2" charset="2"/>
              <a:buChar char="v"/>
              <a:defRPr sz="3200"/>
            </a:lvl1pPr>
            <a:lvl2pPr marL="914400" indent="-461963">
              <a:buSzPct val="75000"/>
              <a:buFont typeface="Wingdings" panose="05000000000000000000" pitchFamily="2" charset="2"/>
              <a:buChar char="q"/>
              <a:defRPr sz="3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524000"/>
            <a:ext cx="86487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23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alaam&amp;source=images&amp;cd=&amp;cad=rja&amp;docid=w9hvitHeg5X_GM&amp;tbnid=TVFOQnKuNW1F0M:&amp;ved=0CAUQjRw&amp;url=http://thelatterdays.blogspot.com/2009/03/worship-of-baal-peor.html&amp;ei=8b5MUffNH4noiQK4jYGYCw&amp;bvm=bv.44158598,d.cGE&amp;psig=AFQjCNG4pJ4iu0w9p-G8fhEHWEe1zYMROQ&amp;ust=1364070504993766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donkey&amp;source=images&amp;cd=&amp;cad=rja&amp;docid=Ft2baDfhw4t43M&amp;tbnid=72AMUACBkXtzyM:&amp;ved=0CAUQjRw&amp;url=http://www.livinginsidehope.com/tag/talking-donkey/&amp;ei=v8hMUaPWF4j3igKOrYHAAg&amp;bvm=bv.44158598,d.cGE&amp;psig=AFQjCNHUYhXypnYY2L0DkHnIJRf2yKgMtg&amp;ust=1364073008965772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donkey&amp;source=images&amp;cd=&amp;cad=rja&amp;docid=Ft2baDfhw4t43M&amp;tbnid=72AMUACBkXtzyM:&amp;ved=0CAUQjRw&amp;url=http://www.livinginsidehope.com/tag/talking-donkey/&amp;ei=v8hMUaPWF4j3igKOrYHAAg&amp;bvm=bv.44158598,d.cGE&amp;psig=AFQjCNHUYhXypnYY2L0DkHnIJRf2yKgMtg&amp;ust=136407300896577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3719512" cy="1643061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+mn-lt"/>
              </a:rPr>
              <a:t>Lessons from Balaam</a:t>
            </a:r>
            <a:endParaRPr lang="en-US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Num</a:t>
            </a:r>
            <a:r>
              <a:rPr lang="en-US" sz="4000" b="1" dirty="0" smtClean="0"/>
              <a:t> 22-24</a:t>
            </a:r>
            <a:endParaRPr lang="en-US" sz="4000" b="1" dirty="0"/>
          </a:p>
        </p:txBody>
      </p:sp>
      <p:pic>
        <p:nvPicPr>
          <p:cNvPr id="1026" name="Picture 2" descr="http://3.bp.blogspot.com/_I_rRqZjTqu0/TITP6wOtqFI/AAAAAAAAAoU/zfEXi39jJHg/s1600/balaa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720" y="14108"/>
            <a:ext cx="4925088" cy="676769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from Balaam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Authority of God’s Command</a:t>
            </a:r>
          </a:p>
          <a:p>
            <a:r>
              <a:rPr lang="en-US" dirty="0" smtClean="0"/>
              <a:t>Authority of God’s </a:t>
            </a:r>
            <a:r>
              <a:rPr lang="en-US" dirty="0" smtClean="0"/>
              <a:t>Prophets </a:t>
            </a:r>
          </a:p>
          <a:p>
            <a:r>
              <a:rPr lang="en-US" dirty="0" smtClean="0"/>
              <a:t>Temptation of Wealth and Flattery</a:t>
            </a:r>
          </a:p>
          <a:p>
            <a:r>
              <a:rPr lang="en-US" dirty="0" smtClean="0"/>
              <a:t>Intimidation from the World</a:t>
            </a:r>
          </a:p>
          <a:p>
            <a:r>
              <a:rPr lang="en-US" dirty="0" smtClean="0"/>
              <a:t>Be Careful What You Ask</a:t>
            </a:r>
          </a:p>
          <a:p>
            <a:r>
              <a:rPr lang="en-US" dirty="0" smtClean="0"/>
              <a:t>God’s Will Would not be Changed</a:t>
            </a:r>
          </a:p>
          <a:p>
            <a:r>
              <a:rPr lang="en-US" dirty="0" smtClean="0"/>
              <a:t>Be Converted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Balaam – A Prophet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Balak is </a:t>
            </a:r>
            <a:r>
              <a:rPr lang="en-US" dirty="0" smtClean="0"/>
              <a:t>Threatened</a:t>
            </a:r>
            <a:r>
              <a:rPr lang="en-US" dirty="0" smtClean="0"/>
              <a:t>, </a:t>
            </a:r>
            <a:r>
              <a:rPr lang="en-US" dirty="0" err="1" smtClean="0"/>
              <a:t>Num</a:t>
            </a:r>
            <a:r>
              <a:rPr lang="en-US" dirty="0" smtClean="0"/>
              <a:t> 22:2-4</a:t>
            </a:r>
          </a:p>
          <a:p>
            <a:r>
              <a:rPr lang="en-US" dirty="0" smtClean="0"/>
              <a:t>Balak </a:t>
            </a:r>
            <a:r>
              <a:rPr lang="en-US" dirty="0"/>
              <a:t>K</a:t>
            </a:r>
            <a:r>
              <a:rPr lang="en-US" dirty="0" smtClean="0"/>
              <a:t>nows </a:t>
            </a:r>
            <a:r>
              <a:rPr lang="en-US" dirty="0" smtClean="0"/>
              <a:t>of a Prophet </a:t>
            </a:r>
            <a:r>
              <a:rPr lang="en-US" dirty="0" smtClean="0"/>
              <a:t>Whose Word Stands True</a:t>
            </a:r>
            <a:r>
              <a:rPr lang="en-US" dirty="0" smtClean="0"/>
              <a:t>, </a:t>
            </a:r>
            <a:r>
              <a:rPr lang="en-US" dirty="0" err="1" smtClean="0"/>
              <a:t>Num</a:t>
            </a:r>
            <a:r>
              <a:rPr lang="en-US" dirty="0" smtClean="0"/>
              <a:t> 22:5-6</a:t>
            </a:r>
          </a:p>
        </p:txBody>
      </p:sp>
    </p:spTree>
    <p:extLst>
      <p:ext uri="{BB962C8B-B14F-4D97-AF65-F5344CB8AC3E}">
        <p14:creationId xmlns:p14="http://schemas.microsoft.com/office/powerpoint/2010/main" val="17076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7" y="0"/>
            <a:ext cx="893960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98" y="1981200"/>
            <a:ext cx="904180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Balaam – A Prophet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Balak is Threatened, </a:t>
            </a:r>
            <a:r>
              <a:rPr lang="en-US" dirty="0" err="1"/>
              <a:t>Num</a:t>
            </a:r>
            <a:r>
              <a:rPr lang="en-US" dirty="0"/>
              <a:t> 22:2-4</a:t>
            </a:r>
          </a:p>
          <a:p>
            <a:r>
              <a:rPr lang="en-US" dirty="0"/>
              <a:t>Balak Knows of a Prophet Whose Word Stands True, </a:t>
            </a:r>
            <a:r>
              <a:rPr lang="en-US" dirty="0" err="1"/>
              <a:t>Num</a:t>
            </a:r>
            <a:r>
              <a:rPr lang="en-US" dirty="0"/>
              <a:t> 22:5-6</a:t>
            </a:r>
          </a:p>
          <a:p>
            <a:r>
              <a:rPr lang="en-US" dirty="0" smtClean="0"/>
              <a:t>Balak Uses Several </a:t>
            </a:r>
            <a:r>
              <a:rPr lang="en-US" dirty="0" smtClean="0"/>
              <a:t>Ploys to Convince Balaam, </a:t>
            </a:r>
            <a:r>
              <a:rPr lang="en-US" dirty="0" err="1" smtClean="0"/>
              <a:t>Num</a:t>
            </a:r>
            <a:r>
              <a:rPr lang="en-US" dirty="0" smtClean="0"/>
              <a:t> 22:7-20, 23:1-12, 24:10-14</a:t>
            </a:r>
          </a:p>
          <a:p>
            <a:pPr lvl="1"/>
            <a:r>
              <a:rPr lang="en-US" dirty="0" smtClean="0"/>
              <a:t>Flattery</a:t>
            </a:r>
          </a:p>
          <a:p>
            <a:pPr lvl="1"/>
            <a:r>
              <a:rPr lang="en-US" dirty="0" smtClean="0"/>
              <a:t>Money </a:t>
            </a:r>
          </a:p>
          <a:p>
            <a:pPr lvl="1"/>
            <a:r>
              <a:rPr lang="en-US" dirty="0" smtClean="0"/>
              <a:t>Intimidation</a:t>
            </a:r>
          </a:p>
        </p:txBody>
      </p:sp>
    </p:spTree>
    <p:extLst>
      <p:ext uri="{BB962C8B-B14F-4D97-AF65-F5344CB8AC3E}">
        <p14:creationId xmlns:p14="http://schemas.microsoft.com/office/powerpoint/2010/main" val="25191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Balaam – A Prophet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Prophet Existed Outside the Nation of Israel</a:t>
            </a:r>
          </a:p>
          <a:p>
            <a:pPr lvl="1"/>
            <a:r>
              <a:rPr lang="en-US" dirty="0" err="1" smtClean="0"/>
              <a:t>Num</a:t>
            </a:r>
            <a:r>
              <a:rPr lang="en-US" dirty="0" smtClean="0"/>
              <a:t> 22:6, 8-12, 38, 23:4-10, 16-24, 24:13</a:t>
            </a:r>
          </a:p>
          <a:p>
            <a:r>
              <a:rPr lang="en-US" dirty="0" smtClean="0"/>
              <a:t>Not a Faithful Prophet</a:t>
            </a:r>
          </a:p>
          <a:p>
            <a:pPr lvl="1"/>
            <a:r>
              <a:rPr lang="en-US" dirty="0" err="1" smtClean="0"/>
              <a:t>Num</a:t>
            </a:r>
            <a:r>
              <a:rPr lang="en-US" dirty="0" smtClean="0"/>
              <a:t> 31:16, Rev 2:14, Idol Worship</a:t>
            </a:r>
          </a:p>
          <a:p>
            <a:pPr lvl="1"/>
            <a:r>
              <a:rPr lang="en-US" dirty="0"/>
              <a:t>II Pet </a:t>
            </a:r>
            <a:r>
              <a:rPr lang="en-US" dirty="0" smtClean="0"/>
              <a:t>2:15-16, </a:t>
            </a:r>
            <a:r>
              <a:rPr lang="en-US" dirty="0" err="1" smtClean="0"/>
              <a:t>Jd</a:t>
            </a:r>
            <a:r>
              <a:rPr lang="en-US" dirty="0" smtClean="0"/>
              <a:t> </a:t>
            </a:r>
            <a:r>
              <a:rPr lang="en-US" dirty="0" smtClean="0"/>
              <a:t>11, Greed</a:t>
            </a:r>
          </a:p>
          <a:p>
            <a:r>
              <a:rPr lang="en-US" dirty="0" smtClean="0"/>
              <a:t>Balaam Recognized the Authority of God</a:t>
            </a:r>
          </a:p>
          <a:p>
            <a:pPr lvl="1"/>
            <a:r>
              <a:rPr lang="en-US" dirty="0" err="1" smtClean="0"/>
              <a:t>Num</a:t>
            </a:r>
            <a:r>
              <a:rPr lang="en-US" dirty="0" smtClean="0"/>
              <a:t> 22:13, 18, 23:8-10, 19, 24:13</a:t>
            </a:r>
          </a:p>
          <a:p>
            <a:pPr lvl="1"/>
            <a:r>
              <a:rPr lang="en-US" dirty="0" err="1" smtClean="0"/>
              <a:t>Deut</a:t>
            </a:r>
            <a:r>
              <a:rPr lang="en-US" dirty="0" smtClean="0"/>
              <a:t> 4:1-2, 5:32, 18:15-22, Josh 23:6, Mt 7:21-23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45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Balaam – A Prophet of God</a:t>
            </a:r>
            <a:endParaRPr lang="en-US" dirty="0"/>
          </a:p>
        </p:txBody>
      </p:sp>
      <p:pic>
        <p:nvPicPr>
          <p:cNvPr id="13" name="Picture 2" descr="http://www.livinginsidehope.com/wp-content/uploads/2012/09/donkey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Balaam was tempted by Wealth, Flattery, &amp; Intimidation</a:t>
            </a:r>
          </a:p>
          <a:p>
            <a:pPr lvl="1"/>
            <a:r>
              <a:rPr lang="en-US" dirty="0" err="1" smtClean="0"/>
              <a:t>Num</a:t>
            </a:r>
            <a:r>
              <a:rPr lang="en-US" dirty="0" smtClean="0"/>
              <a:t> 22:13, 37, 23:11, 25-26, 24:10-13 </a:t>
            </a:r>
          </a:p>
          <a:p>
            <a:pPr lvl="1"/>
            <a:r>
              <a:rPr lang="en-US" dirty="0" smtClean="0"/>
              <a:t>Jude 11</a:t>
            </a:r>
          </a:p>
          <a:p>
            <a:pPr lvl="1"/>
            <a:r>
              <a:rPr lang="en-US" dirty="0" smtClean="0"/>
              <a:t>Mt 6:19-34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Balaam – A Prophet of God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Balaam’s persistence Causes Problems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was against God’s will</a:t>
            </a:r>
          </a:p>
          <a:p>
            <a:r>
              <a:rPr lang="en-US" dirty="0" smtClean="0"/>
              <a:t>Received </a:t>
            </a:r>
            <a:r>
              <a:rPr lang="en-US" dirty="0"/>
              <a:t>more than he really wanted</a:t>
            </a:r>
          </a:p>
          <a:p>
            <a:pPr lvl="1"/>
            <a:r>
              <a:rPr lang="pt-BR" dirty="0" smtClean="0"/>
              <a:t>Num </a:t>
            </a:r>
            <a:r>
              <a:rPr lang="pt-BR" dirty="0"/>
              <a:t>22:19-20, 22, Num </a:t>
            </a:r>
            <a:r>
              <a:rPr lang="pt-BR" dirty="0" smtClean="0"/>
              <a:t>22:33-35,  Num </a:t>
            </a:r>
            <a:r>
              <a:rPr lang="pt-BR" dirty="0"/>
              <a:t>23:11, </a:t>
            </a:r>
            <a:r>
              <a:rPr lang="pt-BR" dirty="0" smtClean="0"/>
              <a:t>Num </a:t>
            </a:r>
            <a:r>
              <a:rPr lang="pt-BR" dirty="0"/>
              <a:t>24:10-11</a:t>
            </a:r>
          </a:p>
          <a:p>
            <a:r>
              <a:rPr lang="en-US" dirty="0" smtClean="0"/>
              <a:t>God </a:t>
            </a:r>
            <a:r>
              <a:rPr lang="en-US" dirty="0"/>
              <a:t>was not going to </a:t>
            </a:r>
          </a:p>
          <a:p>
            <a:pPr indent="0">
              <a:buNone/>
            </a:pPr>
            <a:r>
              <a:rPr lang="en-US" dirty="0" smtClean="0"/>
              <a:t>Curse </a:t>
            </a:r>
            <a:r>
              <a:rPr lang="en-US" dirty="0"/>
              <a:t>Israel</a:t>
            </a:r>
          </a:p>
          <a:p>
            <a:pPr lvl="1"/>
            <a:r>
              <a:rPr lang="en-US" dirty="0" err="1" smtClean="0"/>
              <a:t>Num</a:t>
            </a:r>
            <a:r>
              <a:rPr lang="en-US" dirty="0" smtClean="0"/>
              <a:t> </a:t>
            </a:r>
            <a:r>
              <a:rPr lang="en-US" dirty="0"/>
              <a:t>22:12, </a:t>
            </a:r>
            <a:r>
              <a:rPr lang="en-US" dirty="0" smtClean="0"/>
              <a:t>24:1</a:t>
            </a:r>
            <a:endParaRPr lang="en-US" dirty="0"/>
          </a:p>
        </p:txBody>
      </p:sp>
      <p:pic>
        <p:nvPicPr>
          <p:cNvPr id="7" name="Picture 2" descr="http://www.livinginsidehope.com/wp-content/uploads/2012/09/donke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793564"/>
            <a:ext cx="3095625" cy="30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797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305800" cy="69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942</TotalTime>
  <Words>252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Lessons from Balaam</vt:lpstr>
      <vt:lpstr>Balaam – A Prophet of God</vt:lpstr>
      <vt:lpstr>PowerPoint Presentation</vt:lpstr>
      <vt:lpstr>Balaam – A Prophet of God</vt:lpstr>
      <vt:lpstr>Balaam – A Prophet of God</vt:lpstr>
      <vt:lpstr>Balaam – A Prophet of God</vt:lpstr>
      <vt:lpstr>Balaam – A Prophet of God</vt:lpstr>
      <vt:lpstr>PowerPoint Presentation</vt:lpstr>
      <vt:lpstr>PowerPoint Presentation</vt:lpstr>
      <vt:lpstr>Lessons from Balaam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balaam</dc:title>
  <dc:creator>Ross Ward</dc:creator>
  <cp:lastModifiedBy>rdward</cp:lastModifiedBy>
  <cp:revision>109</cp:revision>
  <dcterms:created xsi:type="dcterms:W3CDTF">2013-03-22T20:16:44Z</dcterms:created>
  <dcterms:modified xsi:type="dcterms:W3CDTF">2017-12-11T00:04:54Z</dcterms:modified>
</cp:coreProperties>
</file>