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4" r:id="rId1"/>
  </p:sldMasterIdLst>
  <p:notesMasterIdLst>
    <p:notesMasterId r:id="rId14"/>
  </p:notesMasterIdLst>
  <p:handoutMasterIdLst>
    <p:handoutMasterId r:id="rId15"/>
  </p:handoutMasterIdLst>
  <p:sldIdLst>
    <p:sldId id="283" r:id="rId2"/>
    <p:sldId id="307" r:id="rId3"/>
    <p:sldId id="306" r:id="rId4"/>
    <p:sldId id="308" r:id="rId5"/>
    <p:sldId id="310" r:id="rId6"/>
    <p:sldId id="305" r:id="rId7"/>
    <p:sldId id="303" r:id="rId8"/>
    <p:sldId id="309" r:id="rId9"/>
    <p:sldId id="312" r:id="rId10"/>
    <p:sldId id="311" r:id="rId11"/>
    <p:sldId id="313" r:id="rId12"/>
    <p:sldId id="300" r:id="rId1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66FFFF"/>
    <a:srgbClr val="FF3300"/>
    <a:srgbClr val="3333CC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2571" autoAdjust="0"/>
  </p:normalViewPr>
  <p:slideViewPr>
    <p:cSldViewPr>
      <p:cViewPr varScale="1">
        <p:scale>
          <a:sx n="84" d="100"/>
          <a:sy n="84" d="100"/>
        </p:scale>
        <p:origin x="63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895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343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9695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153400" cy="1447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ound Diagonal Corner Rectangle 6"/>
          <p:cNvSpPr/>
          <p:nvPr userDrawn="1"/>
        </p:nvSpPr>
        <p:spPr>
          <a:xfrm>
            <a:off x="609600" y="2133601"/>
            <a:ext cx="8534400" cy="4724400"/>
          </a:xfrm>
          <a:prstGeom prst="round2DiagRect">
            <a:avLst>
              <a:gd name="adj1" fmla="val 20689"/>
              <a:gd name="adj2" fmla="val 0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362200"/>
            <a:ext cx="7962900" cy="4191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3600"/>
            </a:lvl3pPr>
            <a:lvl4pPr>
              <a:defRPr sz="3600"/>
            </a:lvl4pPr>
            <a:lvl5pPr>
              <a:defRPr sz="3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7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659649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ound Diagonal Corner Rectangle 7"/>
          <p:cNvSpPr/>
          <p:nvPr userDrawn="1"/>
        </p:nvSpPr>
        <p:spPr>
          <a:xfrm>
            <a:off x="609600" y="2057401"/>
            <a:ext cx="4038600" cy="4648200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31263"/>
            <a:ext cx="3335840" cy="4169537"/>
          </a:xfrm>
          <a:prstGeom prst="rect">
            <a:avLst/>
          </a:prstGeom>
        </p:spPr>
        <p:txBody>
          <a:bodyPr/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defRPr sz="3200" baseline="0">
                <a:solidFill>
                  <a:schemeClr val="tx2"/>
                </a:solidFill>
              </a:defRPr>
            </a:lvl2pPr>
            <a:lvl3pPr>
              <a:defRPr sz="2800" baseline="0">
                <a:solidFill>
                  <a:schemeClr val="tx2"/>
                </a:solidFill>
              </a:defRPr>
            </a:lvl3pPr>
            <a:lvl4pPr>
              <a:defRPr sz="2800" baseline="0">
                <a:solidFill>
                  <a:schemeClr val="tx2"/>
                </a:solidFill>
              </a:defRPr>
            </a:lvl4pPr>
            <a:lvl5pPr>
              <a:defRPr sz="2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ound Diagonal Corner Rectangle 8"/>
          <p:cNvSpPr/>
          <p:nvPr userDrawn="1"/>
        </p:nvSpPr>
        <p:spPr>
          <a:xfrm>
            <a:off x="4928307" y="2053207"/>
            <a:ext cx="4038600" cy="4648200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8560" y="2318129"/>
            <a:ext cx="3640640" cy="4082672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3200">
                <a:solidFill>
                  <a:schemeClr val="tx2"/>
                </a:solidFill>
              </a:defRPr>
            </a:lvl2pPr>
            <a:lvl3pPr>
              <a:defRPr sz="2800">
                <a:solidFill>
                  <a:schemeClr val="tx2"/>
                </a:solidFill>
              </a:defRPr>
            </a:lvl3pPr>
            <a:lvl4pPr>
              <a:defRPr sz="2800">
                <a:solidFill>
                  <a:schemeClr val="tx2"/>
                </a:solidFill>
              </a:defRPr>
            </a:lvl4pPr>
            <a:lvl5pPr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11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 Diagonal Corner Rectangle 9"/>
          <p:cNvSpPr/>
          <p:nvPr userDrawn="1"/>
        </p:nvSpPr>
        <p:spPr>
          <a:xfrm>
            <a:off x="609600" y="2814636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 Diagonal Corner Rectangle 10"/>
          <p:cNvSpPr/>
          <p:nvPr userDrawn="1"/>
        </p:nvSpPr>
        <p:spPr>
          <a:xfrm>
            <a:off x="4928307" y="2810442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304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1981200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946177"/>
            <a:ext cx="3335839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1990724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98560" y="2946177"/>
            <a:ext cx="3335840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0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/>
          <a:lstStyle/>
          <a:p>
            <a:fld id="{87DE6118-2437-4B30-8E3C-4D2BE6020583}" type="datetimeFigureOut">
              <a:rPr lang="en-US" dirty="0"/>
              <a:t>1/14/2018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97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/>
          <a:lstStyle/>
          <a:p>
            <a:fld id="{87DE6118-2437-4B30-8E3C-4D2BE6020583}" type="datetimeFigureOut">
              <a:rPr lang="en-US" dirty="0"/>
              <a:t>1/14/2018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61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42900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2891790" cy="3276600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Rectangle 10" title="Divider Bar"/>
          <p:cNvSpPr/>
          <p:nvPr/>
        </p:nvSpPr>
        <p:spPr>
          <a:xfrm>
            <a:off x="342900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114800"/>
            <a:ext cx="2891790" cy="2438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3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-152400"/>
            <a:ext cx="6113356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533400"/>
            <a:ext cx="4648200" cy="4800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  <a:lvl2pPr>
              <a:defRPr sz="36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83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308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Diagonal Corner Rectangle 11"/>
          <p:cNvSpPr/>
          <p:nvPr userDrawn="1"/>
        </p:nvSpPr>
        <p:spPr>
          <a:xfrm>
            <a:off x="609600" y="0"/>
            <a:ext cx="8534400" cy="1867694"/>
          </a:xfrm>
          <a:prstGeom prst="round2DiagRect">
            <a:avLst>
              <a:gd name="adj1" fmla="val 40044"/>
              <a:gd name="adj2" fmla="val 0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191294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705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b="0" kern="1200" cap="none" spc="0" baseline="0">
          <a:ln w="0"/>
          <a:solidFill>
            <a:schemeClr val="tx1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Abundant 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Jn</a:t>
            </a:r>
            <a:r>
              <a:rPr lang="en-US" dirty="0" smtClean="0"/>
              <a:t> 10:10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r>
              <a:rPr lang="en-US" smtClean="0"/>
              <a:t>Prepared for Success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God Provided a Mediator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Heb 2:16-18, Jesus is a merciful High Priest</a:t>
            </a:r>
          </a:p>
          <a:p>
            <a:r>
              <a:rPr lang="en-US" smtClean="0"/>
              <a:t>Heb 4:14-15, Jesus was tested just like we are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328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Abundant Life</a:t>
            </a:r>
            <a:br>
              <a:rPr lang="en-US" dirty="0" smtClean="0"/>
            </a:br>
            <a:r>
              <a:rPr lang="en-US" dirty="0" smtClean="0"/>
              <a:t>Prepared for Success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We can Overcome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</a:t>
            </a:r>
            <a:r>
              <a:rPr lang="en-US" dirty="0" err="1" smtClean="0"/>
              <a:t>Cor</a:t>
            </a:r>
            <a:r>
              <a:rPr lang="en-US" dirty="0" smtClean="0"/>
              <a:t> 10:13, Satan’s power is Limited</a:t>
            </a:r>
          </a:p>
          <a:p>
            <a:r>
              <a:rPr lang="en-US" dirty="0" smtClean="0"/>
              <a:t>Jas 4:7, Resist the Devil and he will Flee</a:t>
            </a:r>
          </a:p>
          <a:p>
            <a:r>
              <a:rPr lang="en-US" dirty="0" err="1" smtClean="0"/>
              <a:t>Eph</a:t>
            </a:r>
            <a:r>
              <a:rPr lang="en-US" dirty="0" smtClean="0"/>
              <a:t> 6:11-12, we need the whole Armor of God</a:t>
            </a:r>
          </a:p>
        </p:txBody>
      </p:sp>
    </p:spTree>
    <p:extLst>
      <p:ext uri="{BB962C8B-B14F-4D97-AF65-F5344CB8AC3E}">
        <p14:creationId xmlns:p14="http://schemas.microsoft.com/office/powerpoint/2010/main" val="298771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Abundant Life</a:t>
            </a:r>
            <a:br>
              <a:rPr lang="en-US" dirty="0"/>
            </a:br>
            <a:r>
              <a:rPr lang="en-US" dirty="0" smtClean="0"/>
              <a:t>Prepared for Success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762000" y="2231263"/>
            <a:ext cx="3810000" cy="4169537"/>
          </a:xfrm>
        </p:spPr>
        <p:txBody>
          <a:bodyPr/>
          <a:lstStyle/>
          <a:p>
            <a:r>
              <a:rPr lang="en-US" dirty="0" smtClean="0"/>
              <a:t>Revealed His Will </a:t>
            </a:r>
          </a:p>
          <a:p>
            <a:r>
              <a:rPr lang="en-US" dirty="0" smtClean="0"/>
              <a:t>Offers Wisdom</a:t>
            </a:r>
          </a:p>
          <a:p>
            <a:r>
              <a:rPr lang="en-US" dirty="0" smtClean="0"/>
              <a:t>Knows Us</a:t>
            </a:r>
          </a:p>
          <a:p>
            <a:r>
              <a:rPr lang="en-US" dirty="0" smtClean="0"/>
              <a:t>Trials and Test</a:t>
            </a:r>
          </a:p>
          <a:p>
            <a:r>
              <a:rPr lang="en-US" dirty="0" smtClean="0"/>
              <a:t>Chastening</a:t>
            </a:r>
          </a:p>
          <a:p>
            <a:r>
              <a:rPr lang="en-US" dirty="0" smtClean="0"/>
              <a:t>Prayer</a:t>
            </a:r>
          </a:p>
          <a:p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Subdued </a:t>
            </a:r>
            <a:r>
              <a:rPr lang="en-US" dirty="0" smtClean="0"/>
              <a:t>Our Enemies</a:t>
            </a:r>
            <a:endParaRPr lang="en-US" dirty="0" smtClean="0"/>
          </a:p>
          <a:p>
            <a:r>
              <a:rPr lang="en-US" dirty="0" smtClean="0"/>
              <a:t>Mediator </a:t>
            </a:r>
          </a:p>
          <a:p>
            <a:r>
              <a:rPr lang="en-US" dirty="0"/>
              <a:t>We </a:t>
            </a:r>
            <a:r>
              <a:rPr lang="en-US" dirty="0" smtClean="0"/>
              <a:t>Can </a:t>
            </a:r>
            <a:r>
              <a:rPr lang="en-US" dirty="0"/>
              <a:t>Overcome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2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3"/>
            <a:ext cx="6270922" cy="3254063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Abundant Life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Prepared for Success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2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r>
              <a:rPr lang="en-US" smtClean="0"/>
              <a:t>Prepared for Success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God has Revealed Will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II Pet 1:3, has given us all things that pertain to life and Godliness</a:t>
            </a:r>
          </a:p>
          <a:p>
            <a:r>
              <a:rPr lang="en-US" dirty="0" smtClean="0"/>
              <a:t>II Tim 3:16, all scripture </a:t>
            </a:r>
            <a:r>
              <a:rPr lang="en-US" dirty="0" smtClean="0"/>
              <a:t>is inspired, makes </a:t>
            </a:r>
            <a:r>
              <a:rPr lang="en-US" dirty="0" smtClean="0"/>
              <a:t>us complete</a:t>
            </a:r>
          </a:p>
        </p:txBody>
      </p:sp>
    </p:spTree>
    <p:extLst>
      <p:ext uri="{BB962C8B-B14F-4D97-AF65-F5344CB8AC3E}">
        <p14:creationId xmlns:p14="http://schemas.microsoft.com/office/powerpoint/2010/main" val="15572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r>
              <a:rPr lang="en-US" smtClean="0"/>
              <a:t>Prepared for Success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God Offers 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Jas 1:5-8, God gives to all liberally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381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r>
              <a:rPr lang="en-US" smtClean="0"/>
              <a:t>Prepared for Success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God Knows </a:t>
            </a:r>
            <a:r>
              <a:rPr lang="en-US" dirty="0" smtClean="0"/>
              <a:t>All About Us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Mt 10:28-31, knows the number of the hairs on our head</a:t>
            </a:r>
          </a:p>
          <a:p>
            <a:r>
              <a:rPr lang="en-US" smtClean="0"/>
              <a:t>I Pet 3:12, the eyes of the Lord are over the righteous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4123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r>
              <a:rPr lang="en-US" smtClean="0"/>
              <a:t>Prepared for Success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God Provides </a:t>
            </a:r>
            <a:r>
              <a:rPr lang="en-US" dirty="0" smtClean="0"/>
              <a:t>Trials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Jas 1:2-4, Trials of Life </a:t>
            </a:r>
          </a:p>
          <a:p>
            <a:r>
              <a:rPr lang="en-US" smtClean="0"/>
              <a:t>I Pet 1:6-7, Trials of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39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r>
              <a:rPr lang="en-US" smtClean="0"/>
              <a:t>Prepared for Success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God Provides </a:t>
            </a:r>
            <a:r>
              <a:rPr lang="en-US" dirty="0" smtClean="0"/>
              <a:t>Chastening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Heb 12:5-12, Chastening as a Father</a:t>
            </a:r>
          </a:p>
          <a:p>
            <a:r>
              <a:rPr lang="en-US" smtClean="0"/>
              <a:t>II Cor 12:6-7, 10, Paul’s thorn in the Flesh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882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r>
              <a:rPr lang="en-US" smtClean="0"/>
              <a:t>Prepared for Success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God Hears </a:t>
            </a:r>
            <a:r>
              <a:rPr lang="en-US" dirty="0" smtClean="0"/>
              <a:t>Our </a:t>
            </a:r>
            <a:r>
              <a:rPr lang="en-US" dirty="0" smtClean="0"/>
              <a:t>Prayers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II Cor 12:6-7, 10, Paul’s thorn in the Flesh</a:t>
            </a:r>
          </a:p>
          <a:p>
            <a:r>
              <a:rPr lang="en-US" smtClean="0"/>
              <a:t>Lk 18:1-8, persistent Widow</a:t>
            </a:r>
          </a:p>
          <a:p>
            <a:r>
              <a:rPr lang="en-US" smtClean="0"/>
              <a:t>Phil 4:6-7, let your request be made know to God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979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r>
              <a:rPr lang="en-US" smtClean="0"/>
              <a:t>Prepared for Success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God has Subdued our Enemies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Heb 2:14-16, Satan’s weakness has been exposed</a:t>
            </a:r>
          </a:p>
          <a:p>
            <a:r>
              <a:rPr lang="en-US" smtClean="0"/>
              <a:t>I Pet 1:3-4, Lively hope in the Resurrection of Jesus</a:t>
            </a:r>
          </a:p>
          <a:p>
            <a:r>
              <a:rPr lang="en-US" smtClean="0"/>
              <a:t>I Cor 15:24-27, Last enemy is Death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9145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2612</TotalTime>
  <Words>285</Words>
  <Application>Microsoft Office PowerPoint</Application>
  <PresentationFormat>On-screen Show (4:3)</PresentationFormat>
  <Paragraphs>53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Franklin Gothic Book</vt:lpstr>
      <vt:lpstr>Times New Roman</vt:lpstr>
      <vt:lpstr>Crop</vt:lpstr>
      <vt:lpstr>The Abundant Life</vt:lpstr>
      <vt:lpstr>The Abundant Life  Prepared for Success</vt:lpstr>
      <vt:lpstr>The Abundant Life Prepared for Success</vt:lpstr>
      <vt:lpstr>The Abundant Life Prepared for Success</vt:lpstr>
      <vt:lpstr>The Abundant Life Prepared for Success</vt:lpstr>
      <vt:lpstr>The Abundant Life Prepared for Success</vt:lpstr>
      <vt:lpstr>The Abundant Life Prepared for Success</vt:lpstr>
      <vt:lpstr>The Abundant Life Prepared for Success</vt:lpstr>
      <vt:lpstr>The Abundant Life Prepared for Success</vt:lpstr>
      <vt:lpstr>The Abundant Life Prepared for Success</vt:lpstr>
      <vt:lpstr>The Abundant Life Prepared for Success</vt:lpstr>
      <vt:lpstr>The Abundant Life Prepared for Success </vt:lpstr>
    </vt:vector>
  </TitlesOfParts>
  <Company>EVANGELIST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rdward</cp:lastModifiedBy>
  <cp:revision>188</cp:revision>
  <dcterms:created xsi:type="dcterms:W3CDTF">1998-07-07T15:18:40Z</dcterms:created>
  <dcterms:modified xsi:type="dcterms:W3CDTF">2018-01-14T15:08:40Z</dcterms:modified>
</cp:coreProperties>
</file>