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sldIdLst>
    <p:sldId id="267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9" r:id="rId10"/>
    <p:sldId id="293" r:id="rId11"/>
    <p:sldId id="294" r:id="rId12"/>
    <p:sldId id="291" r:id="rId13"/>
    <p:sldId id="296" r:id="rId14"/>
    <p:sldId id="297" r:id="rId15"/>
    <p:sldId id="300" r:id="rId16"/>
    <p:sldId id="301" r:id="rId17"/>
    <p:sldId id="29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085"/>
    <a:srgbClr val="45418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9" autoAdjust="0"/>
    <p:restoredTop sz="94660"/>
  </p:normalViewPr>
  <p:slideViewPr>
    <p:cSldViewPr>
      <p:cViewPr varScale="1">
        <p:scale>
          <a:sx n="86" d="100"/>
          <a:sy n="86" d="100"/>
        </p:scale>
        <p:origin x="9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72" y="-2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6CAD9-DF8A-4592-B2E9-73ECFF2F0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81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0441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97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108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8739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0753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2986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824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2110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1886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0778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120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98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-914400" y="-990600"/>
            <a:ext cx="11049000" cy="8686800"/>
            <a:chOff x="-457234" y="-457200"/>
            <a:chExt cx="10440173" cy="7830130"/>
          </a:xfrm>
        </p:grpSpPr>
        <p:pic>
          <p:nvPicPr>
            <p:cNvPr id="5" name="Picture 12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7234" y="-457200"/>
              <a:ext cx="10440173" cy="7830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516210" y="1371600"/>
              <a:ext cx="6450696" cy="40386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8" name="Picture 15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8092170" y="3151541"/>
              <a:ext cx="954755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4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406780" y="3151541"/>
              <a:ext cx="1008017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8"/>
          <p:cNvCxnSpPr/>
          <p:nvPr/>
        </p:nvCxnSpPr>
        <p:spPr>
          <a:xfrm>
            <a:off x="2089574" y="3268348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5667" y="1413574"/>
            <a:ext cx="5308866" cy="1515533"/>
          </a:xfrm>
        </p:spPr>
        <p:txBody>
          <a:bodyPr anchor="ctr">
            <a:noAutofit/>
          </a:bodyPr>
          <a:lstStyle>
            <a:lvl1pPr algn="ctr">
              <a:defRPr sz="4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2429" y="3535095"/>
            <a:ext cx="5308866" cy="137765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9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95400" y="2362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91400" cy="3733800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q"/>
              <a:defRPr sz="2800"/>
            </a:lvl1pPr>
            <a:lvl2pPr marL="914400" indent="-4572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defRPr sz="2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7924800" cy="609600"/>
          </a:xfrm>
        </p:spPr>
        <p:txBody>
          <a:bodyPr/>
          <a:lstStyle>
            <a:lvl1pPr marL="0" indent="0" algn="l">
              <a:buNone/>
              <a:defRPr sz="36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1112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87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8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7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9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119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691" r:id="rId7"/>
    <p:sldLayoutId id="2147483701" r:id="rId8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Authority - Introduction</a:t>
            </a:r>
            <a:endParaRPr lang="en-US" altLang="en-US" b="1" dirty="0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Clr>
                <a:schemeClr val="accent1">
                  <a:lumMod val="50000"/>
                </a:schemeClr>
              </a:buClr>
              <a:buSzPct val="75000"/>
              <a:buNone/>
            </a:pPr>
            <a:r>
              <a:rPr lang="en-US" sz="4400" b="1" dirty="0" smtClean="0"/>
              <a:t>Recognizing the Established Authority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Deut</a:t>
            </a:r>
            <a:r>
              <a:rPr lang="en-US" dirty="0"/>
              <a:t> 6:5-9, And thou shalt love the LORD thy God with all thine heart, and with all thy soul, and with all thy </a:t>
            </a:r>
            <a:r>
              <a:rPr lang="en-US" dirty="0" smtClean="0"/>
              <a:t>might</a:t>
            </a:r>
            <a:r>
              <a:rPr lang="en-US" dirty="0"/>
              <a:t>.</a:t>
            </a:r>
            <a:r>
              <a:rPr lang="en-US" b="1" baseline="30000" dirty="0"/>
              <a:t>6</a:t>
            </a:r>
            <a:r>
              <a:rPr lang="en-US" dirty="0"/>
              <a:t> And these words, which I command thee this day, shall be in thine heart:</a:t>
            </a:r>
            <a:r>
              <a:rPr lang="en-US" b="1" baseline="30000" dirty="0"/>
              <a:t>7</a:t>
            </a:r>
            <a:r>
              <a:rPr lang="en-US" dirty="0"/>
              <a:t> And thou shalt teach them diligently unto thy children, and shalt talk of them when thou </a:t>
            </a:r>
            <a:r>
              <a:rPr lang="en-US" dirty="0" smtClean="0"/>
              <a:t>sit </a:t>
            </a:r>
            <a:r>
              <a:rPr lang="en-US" dirty="0"/>
              <a:t>in thine house, and when thou </a:t>
            </a:r>
            <a:r>
              <a:rPr lang="en-US" dirty="0" smtClean="0"/>
              <a:t>walk </a:t>
            </a:r>
            <a:r>
              <a:rPr lang="en-US" dirty="0"/>
              <a:t>by the way, and when thou </a:t>
            </a:r>
            <a:r>
              <a:rPr lang="en-US" dirty="0" smtClean="0"/>
              <a:t>lie </a:t>
            </a:r>
            <a:r>
              <a:rPr lang="en-US" dirty="0"/>
              <a:t>down, and when thou </a:t>
            </a:r>
            <a:r>
              <a:rPr lang="en-US" dirty="0" smtClean="0"/>
              <a:t>rise </a:t>
            </a:r>
            <a:r>
              <a:rPr lang="en-US" dirty="0"/>
              <a:t>up.</a:t>
            </a:r>
            <a:r>
              <a:rPr lang="en-US" b="1" baseline="30000" dirty="0"/>
              <a:t>8</a:t>
            </a:r>
            <a:r>
              <a:rPr lang="en-US" dirty="0"/>
              <a:t> And thou shalt bind them for a sign upon thine hand, and they shall be as frontlets between thine eyes.</a:t>
            </a:r>
            <a:r>
              <a:rPr lang="en-US" b="1" baseline="30000" dirty="0"/>
              <a:t>9</a:t>
            </a:r>
            <a:r>
              <a:rPr lang="en-US" dirty="0"/>
              <a:t> And thou shalt write them upon the posts of thy house, and on thy gates.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Learning from the History of Israel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Learning from the prophet Jeremiah who attempted to restore Judah</a:t>
            </a:r>
          </a:p>
          <a:p>
            <a:pPr lvl="1"/>
            <a:r>
              <a:rPr lang="en-US" dirty="0" err="1"/>
              <a:t>Jer</a:t>
            </a:r>
            <a:r>
              <a:rPr lang="en-US" dirty="0"/>
              <a:t> 5:30-31, prophets prophesy falsely, </a:t>
            </a:r>
            <a:r>
              <a:rPr lang="en-US" dirty="0" smtClean="0"/>
              <a:t>priests rule </a:t>
            </a:r>
            <a:r>
              <a:rPr lang="en-US" dirty="0"/>
              <a:t>by their means; and my people love </a:t>
            </a:r>
            <a:r>
              <a:rPr lang="en-US" dirty="0" smtClean="0"/>
              <a:t>it</a:t>
            </a:r>
          </a:p>
          <a:p>
            <a:pPr lvl="1"/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smtClean="0"/>
              <a:t>6:10-11,</a:t>
            </a:r>
            <a:r>
              <a:rPr lang="en-US" dirty="0"/>
              <a:t> the word of the LORD is unto them a reproach; they have no delight in it</a:t>
            </a:r>
            <a:endParaRPr lang="en-US" dirty="0" smtClean="0"/>
          </a:p>
          <a:p>
            <a:pPr lvl="1"/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smtClean="0"/>
              <a:t>6:14-17,</a:t>
            </a:r>
            <a:r>
              <a:rPr lang="en-US" dirty="0"/>
              <a:t> </a:t>
            </a:r>
            <a:r>
              <a:rPr lang="en-US" dirty="0" smtClean="0"/>
              <a:t>false prophets teach peace; </a:t>
            </a:r>
            <a:r>
              <a:rPr lang="en-US" dirty="0"/>
              <a:t>when there is no peace</a:t>
            </a:r>
            <a:r>
              <a:rPr lang="en-US" dirty="0" smtClean="0"/>
              <a:t>.</a:t>
            </a:r>
            <a:r>
              <a:rPr lang="en-US" dirty="0"/>
              <a:t> ask for the old paths, </a:t>
            </a:r>
            <a:r>
              <a:rPr lang="en-US" dirty="0" smtClean="0"/>
              <a:t>the </a:t>
            </a:r>
            <a:r>
              <a:rPr lang="en-US" dirty="0"/>
              <a:t>good way, and walk therein, and ye shall find rest for your </a:t>
            </a:r>
            <a:r>
              <a:rPr lang="en-US" dirty="0" smtClean="0"/>
              <a:t>souls.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Restoring the Nation of Judah</a:t>
            </a:r>
          </a:p>
        </p:txBody>
      </p:sp>
    </p:spTree>
    <p:extLst>
      <p:ext uri="{BB962C8B-B14F-4D97-AF65-F5344CB8AC3E}">
        <p14:creationId xmlns:p14="http://schemas.microsoft.com/office/powerpoint/2010/main" val="224701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Condition of Churches in the newly established United States</a:t>
            </a:r>
          </a:p>
          <a:p>
            <a:r>
              <a:rPr lang="en-US" dirty="0" smtClean="0"/>
              <a:t>Alexander Campbell</a:t>
            </a:r>
          </a:p>
          <a:p>
            <a:pPr lvl="1"/>
            <a:r>
              <a:rPr lang="en-US" dirty="0"/>
              <a:t>“after finding a wide variety of beliefs and teaching in United States churches when he preached.  Brought him to promote this idea to unify them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Where the Scriptures speak, we speak; and where the Scriptures are silent, we are silent.”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Restoration Movement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8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7:13-23, Jesus said the way that leads to life </a:t>
            </a:r>
            <a:r>
              <a:rPr lang="en-US" dirty="0" smtClean="0"/>
              <a:t>is </a:t>
            </a:r>
            <a:r>
              <a:rPr lang="en-US" dirty="0"/>
              <a:t>straight and </a:t>
            </a:r>
            <a:r>
              <a:rPr lang="en-US" dirty="0" smtClean="0"/>
              <a:t>narrow</a:t>
            </a:r>
          </a:p>
          <a:p>
            <a:r>
              <a:rPr lang="en-US" dirty="0"/>
              <a:t>Mt </a:t>
            </a:r>
            <a:r>
              <a:rPr lang="en-US" dirty="0" smtClean="0"/>
              <a:t>15:1-9, Jesus’ answer to accusation that His disciples transgressed </a:t>
            </a:r>
            <a:r>
              <a:rPr lang="en-US" dirty="0"/>
              <a:t>the tradition of the elders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New Testament Doctrine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4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</a:t>
            </a:r>
            <a:r>
              <a:rPr lang="en-US" dirty="0" err="1"/>
              <a:t>Cor</a:t>
            </a:r>
            <a:r>
              <a:rPr lang="en-US" dirty="0"/>
              <a:t> 1-3, </a:t>
            </a:r>
            <a:r>
              <a:rPr lang="en-US" dirty="0" smtClean="0"/>
              <a:t>word </a:t>
            </a:r>
            <a:r>
              <a:rPr lang="en-US" dirty="0"/>
              <a:t>is inspired by </a:t>
            </a:r>
            <a:r>
              <a:rPr lang="en-US" dirty="0" smtClean="0"/>
              <a:t>God; we </a:t>
            </a:r>
            <a:r>
              <a:rPr lang="en-US" dirty="0"/>
              <a:t>are not capable of understanding His mind </a:t>
            </a:r>
            <a:endParaRPr lang="en-US" dirty="0" smtClean="0"/>
          </a:p>
          <a:p>
            <a:r>
              <a:rPr lang="en-US" dirty="0" smtClean="0"/>
              <a:t>II Tim 3:15-17, makes man complete</a:t>
            </a:r>
          </a:p>
          <a:p>
            <a:r>
              <a:rPr lang="en-US" dirty="0" smtClean="0"/>
              <a:t>II </a:t>
            </a:r>
            <a:r>
              <a:rPr lang="en-US" dirty="0"/>
              <a:t>Pet 1:3, God has revealed everything that pertains to life and godliness</a:t>
            </a:r>
          </a:p>
          <a:p>
            <a:r>
              <a:rPr lang="en-US" dirty="0" smtClean="0"/>
              <a:t>I Pet 4:11, speak as the oracles of God</a:t>
            </a:r>
          </a:p>
          <a:p>
            <a:r>
              <a:rPr lang="en-US" dirty="0" smtClean="0"/>
              <a:t>Col 3:16, do all in the name of the Lord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God Has Provided His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4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“sanctify”  – “set aside for a special, holy purpose.”  See todays </a:t>
            </a:r>
            <a:r>
              <a:rPr lang="en-US" dirty="0" smtClean="0"/>
              <a:t>bulletin</a:t>
            </a:r>
          </a:p>
          <a:p>
            <a:r>
              <a:rPr lang="en-US" dirty="0" smtClean="0"/>
              <a:t>Man</a:t>
            </a:r>
          </a:p>
          <a:p>
            <a:pPr lvl="1"/>
            <a:r>
              <a:rPr lang="en-US" dirty="0" err="1" smtClean="0"/>
              <a:t>Heb</a:t>
            </a:r>
            <a:r>
              <a:rPr lang="en-US" dirty="0" smtClean="0"/>
              <a:t> 13:12, Jesus Sanctified us through the shedding of his blood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Church and Man are Sanctified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0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“sanctify”  – “set aside for a special, holy purpose.”  See todays </a:t>
            </a:r>
            <a:r>
              <a:rPr lang="en-US" dirty="0" smtClean="0"/>
              <a:t>bulletin</a:t>
            </a:r>
          </a:p>
          <a:p>
            <a:r>
              <a:rPr lang="en-US" dirty="0" smtClean="0"/>
              <a:t>Church</a:t>
            </a:r>
          </a:p>
          <a:p>
            <a:pPr lvl="1"/>
            <a:r>
              <a:rPr lang="en-US" dirty="0" err="1" smtClean="0"/>
              <a:t>Eph</a:t>
            </a:r>
            <a:r>
              <a:rPr lang="en-US" dirty="0" smtClean="0"/>
              <a:t> 1:21-23, Jesus is head of the Church</a:t>
            </a:r>
          </a:p>
          <a:p>
            <a:pPr lvl="1"/>
            <a:r>
              <a:rPr lang="en-US" dirty="0" err="1" smtClean="0"/>
              <a:t>Eph</a:t>
            </a:r>
            <a:r>
              <a:rPr lang="en-US" dirty="0" smtClean="0"/>
              <a:t> 5:23-27, the Church is the bride of Christ</a:t>
            </a:r>
          </a:p>
          <a:p>
            <a:pPr lvl="1"/>
            <a:r>
              <a:rPr lang="en-US" dirty="0" smtClean="0"/>
              <a:t>Rev 2-3, Christ addressing errors of the churches (his bride) of Asia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Church and Man are Sanctified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1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Old Testament provides example after example of God’s expectations. </a:t>
            </a:r>
          </a:p>
          <a:p>
            <a:r>
              <a:rPr lang="en-US" dirty="0" smtClean="0"/>
              <a:t>Parallel concepts of doctrine and obedience are found in the New Testament.</a:t>
            </a:r>
          </a:p>
          <a:p>
            <a:r>
              <a:rPr lang="en-US" dirty="0" smtClean="0"/>
              <a:t>God is supreme – Man is to be subject</a:t>
            </a:r>
          </a:p>
          <a:p>
            <a:r>
              <a:rPr lang="en-US" dirty="0" smtClean="0"/>
              <a:t>Mankind </a:t>
            </a:r>
            <a:r>
              <a:rPr lang="en-US" dirty="0" smtClean="0"/>
              <a:t>and the </a:t>
            </a:r>
            <a:r>
              <a:rPr lang="en-US" dirty="0" smtClean="0"/>
              <a:t>Lord’s </a:t>
            </a:r>
            <a:r>
              <a:rPr lang="en-US" dirty="0" smtClean="0"/>
              <a:t>Church are Sanctified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Recognizing the Established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9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 1, We are God’s Creation</a:t>
            </a:r>
          </a:p>
          <a:p>
            <a:r>
              <a:rPr lang="en-US" dirty="0" smtClean="0"/>
              <a:t>Job 38:4-39:30, God responds to Job’s Questions</a:t>
            </a:r>
          </a:p>
          <a:p>
            <a:r>
              <a:rPr lang="en-US" dirty="0" err="1" smtClean="0"/>
              <a:t>Jer</a:t>
            </a:r>
            <a:r>
              <a:rPr lang="en-US" dirty="0" smtClean="0"/>
              <a:t> 10:23, Man’s inability</a:t>
            </a:r>
          </a:p>
          <a:p>
            <a:r>
              <a:rPr lang="en-US" dirty="0" err="1" smtClean="0"/>
              <a:t>Prov</a:t>
            </a:r>
            <a:r>
              <a:rPr lang="en-US" dirty="0" smtClean="0"/>
              <a:t> </a:t>
            </a:r>
            <a:r>
              <a:rPr lang="en-US" dirty="0"/>
              <a:t>14:12, 16:25, There is a way that seems right to </a:t>
            </a:r>
            <a:r>
              <a:rPr lang="en-US" dirty="0" smtClean="0"/>
              <a:t>a man but leads to destruction</a:t>
            </a:r>
          </a:p>
          <a:p>
            <a:r>
              <a:rPr lang="en-US" dirty="0" smtClean="0"/>
              <a:t>Isa </a:t>
            </a:r>
            <a:r>
              <a:rPr lang="en-US" dirty="0"/>
              <a:t>55:6-11, God’s </a:t>
            </a:r>
            <a:r>
              <a:rPr lang="en-US" dirty="0" smtClean="0"/>
              <a:t>ways are not mans, His word accomplishes </a:t>
            </a:r>
            <a:r>
              <a:rPr lang="en-US" dirty="0"/>
              <a:t>what He </a:t>
            </a:r>
            <a:r>
              <a:rPr lang="en-US" dirty="0" smtClean="0"/>
              <a:t>intends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Recognizing our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4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smtClean="0"/>
              <a:t>2:4-13, word </a:t>
            </a:r>
            <a:r>
              <a:rPr lang="en-US" dirty="0"/>
              <a:t>is inspired by </a:t>
            </a:r>
            <a:r>
              <a:rPr lang="en-US" dirty="0" smtClean="0"/>
              <a:t>God; we </a:t>
            </a:r>
            <a:r>
              <a:rPr lang="en-US" dirty="0"/>
              <a:t>are not capable of </a:t>
            </a:r>
            <a:r>
              <a:rPr lang="en-US" dirty="0" smtClean="0"/>
              <a:t>knowing His </a:t>
            </a:r>
            <a:r>
              <a:rPr lang="en-US" dirty="0"/>
              <a:t>mind </a:t>
            </a:r>
            <a:endParaRPr lang="en-US" dirty="0" smtClean="0"/>
          </a:p>
          <a:p>
            <a:r>
              <a:rPr lang="en-US" dirty="0" smtClean="0"/>
              <a:t>II Tim 3:15-17, makes man complete</a:t>
            </a:r>
          </a:p>
          <a:p>
            <a:r>
              <a:rPr lang="en-US" dirty="0" smtClean="0"/>
              <a:t>II </a:t>
            </a:r>
            <a:r>
              <a:rPr lang="en-US" dirty="0"/>
              <a:t>Pet 1:3, God has revealed everything that pertains to life and godliness</a:t>
            </a:r>
          </a:p>
          <a:p>
            <a:r>
              <a:rPr lang="en-US" dirty="0" smtClean="0"/>
              <a:t>I Pet 4:11, speak as the oracles of God</a:t>
            </a:r>
          </a:p>
          <a:p>
            <a:r>
              <a:rPr lang="en-US" dirty="0" smtClean="0"/>
              <a:t>Col 3:16, do all in the name of the Lord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God Has Provided His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8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Authority 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Mt 7:29, Sermon on the Mount - Jesus spoke as one having Authority</a:t>
            </a:r>
          </a:p>
          <a:p>
            <a:r>
              <a:rPr lang="en-US" smtClean="0"/>
              <a:t>Lk 4:31-32, Jesus spoke with Authority</a:t>
            </a:r>
          </a:p>
          <a:p>
            <a:r>
              <a:rPr lang="en-US" smtClean="0"/>
              <a:t>Lk 4:33-37, Jesus heals man with unclean devil</a:t>
            </a:r>
          </a:p>
          <a:p>
            <a:r>
              <a:rPr lang="en-US" smtClean="0"/>
              <a:t>Mt 28:18, Jesus said All Authority has been given to Me in heaven and on earth</a:t>
            </a:r>
          </a:p>
          <a:p>
            <a:r>
              <a:rPr lang="en-US" smtClean="0"/>
              <a:t>Jn 5:19-28, Jesus given Authority on earth and heaven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God has Established his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 Conveyed Authority to Apostles</a:t>
            </a:r>
          </a:p>
          <a:p>
            <a:pPr lvl="1"/>
            <a:r>
              <a:rPr lang="en-US" dirty="0" err="1" smtClean="0"/>
              <a:t>Jn</a:t>
            </a:r>
            <a:r>
              <a:rPr lang="en-US" dirty="0" smtClean="0"/>
              <a:t> 14-16, promise of the Comforter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Cor</a:t>
            </a:r>
            <a:r>
              <a:rPr lang="en-US" dirty="0"/>
              <a:t> 2:4-13, </a:t>
            </a:r>
            <a:r>
              <a:rPr lang="en-US" dirty="0" smtClean="0"/>
              <a:t>inspired word revealed to Paul</a:t>
            </a:r>
            <a:endParaRPr lang="en-US" dirty="0"/>
          </a:p>
          <a:p>
            <a:pPr lvl="1"/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10:8, Paul’s authority, which the Lord gave us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God has Established his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Mt 21:23-27, Jews ask Jesus about the authority by which he operated</a:t>
            </a:r>
          </a:p>
          <a:p>
            <a:r>
              <a:rPr lang="en-US" dirty="0" err="1"/>
              <a:t>Jn</a:t>
            </a:r>
            <a:r>
              <a:rPr lang="en-US" dirty="0"/>
              <a:t> 3:2, Nicodemus </a:t>
            </a:r>
            <a:r>
              <a:rPr lang="en-US" dirty="0" smtClean="0"/>
              <a:t>recognized His authority </a:t>
            </a:r>
          </a:p>
          <a:p>
            <a:r>
              <a:rPr lang="en-US" dirty="0" err="1" smtClean="0"/>
              <a:t>Jn</a:t>
            </a:r>
            <a:r>
              <a:rPr lang="en-US" dirty="0" smtClean="0"/>
              <a:t> 9:32, The blind man recognized His authority</a:t>
            </a:r>
          </a:p>
          <a:p>
            <a:pPr lvl="0"/>
            <a:r>
              <a:rPr lang="en-US" dirty="0" smtClean="0"/>
              <a:t>Act 9:14, 26:10-12, Saul operated with the authority </a:t>
            </a:r>
            <a:r>
              <a:rPr lang="en-US" dirty="0"/>
              <a:t>from the chief </a:t>
            </a:r>
            <a:r>
              <a:rPr lang="en-US" dirty="0" smtClean="0"/>
              <a:t>priests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Jews were concerned about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5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Deut</a:t>
            </a:r>
            <a:r>
              <a:rPr lang="en-US" dirty="0" smtClean="0"/>
              <a:t> 18:18-28, Were instructed on how to recognize the authority of God</a:t>
            </a:r>
          </a:p>
          <a:p>
            <a:r>
              <a:rPr lang="en-US" dirty="0" smtClean="0"/>
              <a:t>Their history of ignoring the authority of God</a:t>
            </a:r>
          </a:p>
          <a:p>
            <a:pPr lvl="1"/>
            <a:r>
              <a:rPr lang="en-US" dirty="0" smtClean="0"/>
              <a:t>Lev 10:1-2, </a:t>
            </a:r>
            <a:r>
              <a:rPr lang="en-US" dirty="0" err="1" smtClean="0"/>
              <a:t>Nadab</a:t>
            </a:r>
            <a:r>
              <a:rPr lang="en-US" dirty="0" smtClean="0"/>
              <a:t> and </a:t>
            </a:r>
            <a:r>
              <a:rPr lang="en-US" dirty="0" err="1" smtClean="0"/>
              <a:t>Abihu</a:t>
            </a:r>
            <a:endParaRPr lang="en-US" dirty="0" smtClean="0"/>
          </a:p>
          <a:p>
            <a:pPr lvl="1"/>
            <a:r>
              <a:rPr lang="en-US" dirty="0" smtClean="0"/>
              <a:t>I Sam 13, King Saul at Gilgal </a:t>
            </a:r>
          </a:p>
          <a:p>
            <a:pPr lvl="1"/>
            <a:r>
              <a:rPr lang="en-US" dirty="0" smtClean="0"/>
              <a:t>I Sam 15, King Saul and the Amalekites</a:t>
            </a:r>
          </a:p>
          <a:p>
            <a:pPr lvl="1"/>
            <a:r>
              <a:rPr lang="en-US" dirty="0" smtClean="0"/>
              <a:t>II Sam 6:1-11, I </a:t>
            </a:r>
            <a:r>
              <a:rPr lang="en-US" dirty="0" err="1" smtClean="0"/>
              <a:t>Chr</a:t>
            </a:r>
            <a:r>
              <a:rPr lang="en-US" dirty="0" smtClean="0"/>
              <a:t> 13:1-14, Ox Cart</a:t>
            </a:r>
          </a:p>
          <a:p>
            <a:pPr lvl="1"/>
            <a:r>
              <a:rPr lang="en-US" dirty="0" smtClean="0"/>
              <a:t>II </a:t>
            </a:r>
            <a:r>
              <a:rPr lang="en-US" dirty="0" err="1" smtClean="0"/>
              <a:t>Chr</a:t>
            </a:r>
            <a:r>
              <a:rPr lang="en-US" dirty="0" smtClean="0"/>
              <a:t> 26:16-20, King </a:t>
            </a:r>
            <a:r>
              <a:rPr lang="en-US" dirty="0" err="1" smtClean="0"/>
              <a:t>Uzziah</a:t>
            </a:r>
            <a:r>
              <a:rPr lang="en-US" dirty="0" smtClean="0"/>
              <a:t> entered the sanctuary to burn incense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Jews were concerned about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9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Items Ordained for the Service to God were Holy and Sanctified</a:t>
            </a:r>
          </a:p>
          <a:p>
            <a:pPr lvl="1"/>
            <a:r>
              <a:rPr lang="en-US" dirty="0" smtClean="0"/>
              <a:t>Ex 28, 29:29-30, Priest Garments</a:t>
            </a:r>
          </a:p>
          <a:p>
            <a:pPr lvl="1"/>
            <a:r>
              <a:rPr lang="en-US" dirty="0" smtClean="0"/>
              <a:t>Ex 30:9, only prescribed Incense was to be used on the Alter (Lev 10)</a:t>
            </a:r>
          </a:p>
          <a:p>
            <a:pPr lvl="1"/>
            <a:r>
              <a:rPr lang="en-US" dirty="0" smtClean="0"/>
              <a:t>Ex 30:22-33, Holy </a:t>
            </a:r>
            <a:r>
              <a:rPr lang="en-US" dirty="0"/>
              <a:t>A</a:t>
            </a:r>
            <a:r>
              <a:rPr lang="en-US" dirty="0" smtClean="0"/>
              <a:t>nointing Oil</a:t>
            </a:r>
          </a:p>
          <a:p>
            <a:pPr lvl="1"/>
            <a:r>
              <a:rPr lang="en-US" dirty="0" smtClean="0"/>
              <a:t>Ex 30:34-38, Holy Incense (Perfume)</a:t>
            </a:r>
          </a:p>
          <a:p>
            <a:pPr lvl="1"/>
            <a:r>
              <a:rPr lang="en-US" dirty="0" smtClean="0"/>
              <a:t>Ex 40:9-15, Moses Sanctifies and Anoints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Learning from the History of Israel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Authority - Introduction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Num</a:t>
            </a:r>
            <a:r>
              <a:rPr lang="en-US" dirty="0"/>
              <a:t> </a:t>
            </a:r>
            <a:r>
              <a:rPr lang="en-US" dirty="0" smtClean="0"/>
              <a:t>22:18</a:t>
            </a:r>
            <a:r>
              <a:rPr lang="en-US" dirty="0"/>
              <a:t>, Balaam, I cannot go beyond the word of the LORD my God, to do less or more</a:t>
            </a:r>
            <a:endParaRPr lang="en-US" dirty="0" smtClean="0"/>
          </a:p>
          <a:p>
            <a:r>
              <a:rPr lang="en-US" dirty="0" err="1"/>
              <a:t>Deut</a:t>
            </a:r>
            <a:r>
              <a:rPr lang="en-US" dirty="0"/>
              <a:t> </a:t>
            </a:r>
            <a:r>
              <a:rPr lang="en-US" dirty="0" smtClean="0"/>
              <a:t>5:31-33</a:t>
            </a:r>
            <a:r>
              <a:rPr lang="en-US" dirty="0"/>
              <a:t>, ye shall not turn aside to the right hand or to the left.</a:t>
            </a:r>
            <a:endParaRPr lang="en-US" dirty="0" smtClean="0"/>
          </a:p>
          <a:p>
            <a:r>
              <a:rPr lang="en-US" dirty="0" err="1"/>
              <a:t>Deut</a:t>
            </a:r>
            <a:r>
              <a:rPr lang="en-US" dirty="0"/>
              <a:t> </a:t>
            </a:r>
            <a:r>
              <a:rPr lang="en-US" dirty="0" smtClean="0"/>
              <a:t>17:18-20</a:t>
            </a:r>
            <a:r>
              <a:rPr lang="en-US" dirty="0"/>
              <a:t>. and that he turn not aside from the commandment, to the right hand, or to the </a:t>
            </a:r>
            <a:r>
              <a:rPr lang="en-US" dirty="0" smtClean="0"/>
              <a:t>left</a:t>
            </a:r>
          </a:p>
          <a:p>
            <a:r>
              <a:rPr lang="en-US" dirty="0" err="1"/>
              <a:t>Deut</a:t>
            </a:r>
            <a:r>
              <a:rPr lang="en-US" dirty="0"/>
              <a:t> 28:14-15, And thou shalt not go aside from any of the words which I command thee this day, to the right hand, or to the </a:t>
            </a:r>
            <a:r>
              <a:rPr lang="en-US" dirty="0" smtClean="0"/>
              <a:t>left</a:t>
            </a:r>
          </a:p>
          <a:p>
            <a:r>
              <a:rPr lang="en-US" dirty="0"/>
              <a:t>Josh </a:t>
            </a:r>
            <a:r>
              <a:rPr lang="en-US" dirty="0" smtClean="0"/>
              <a:t>1:7, </a:t>
            </a:r>
            <a:r>
              <a:rPr lang="en-US" dirty="0"/>
              <a:t>observe to do according to all the law, </a:t>
            </a:r>
            <a:r>
              <a:rPr lang="en-US" dirty="0" smtClean="0"/>
              <a:t>turn </a:t>
            </a:r>
            <a:r>
              <a:rPr lang="en-US" dirty="0"/>
              <a:t>not from it to the right hand or to the left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Learning from the History of Israel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956</TotalTime>
  <Words>1032</Words>
  <Application>Microsoft Office PowerPoint</Application>
  <PresentationFormat>On-screen Show (4:3)</PresentationFormat>
  <Paragraphs>115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Garamond</vt:lpstr>
      <vt:lpstr>Times New Roman</vt:lpstr>
      <vt:lpstr>Wingdings</vt:lpstr>
      <vt:lpstr>Organic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  <vt:lpstr>Authority - Introduction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Ward</dc:creator>
  <cp:lastModifiedBy>rdward</cp:lastModifiedBy>
  <cp:revision>197</cp:revision>
  <dcterms:created xsi:type="dcterms:W3CDTF">2004-10-30T02:37:41Z</dcterms:created>
  <dcterms:modified xsi:type="dcterms:W3CDTF">2018-01-22T03:06:07Z</dcterms:modified>
</cp:coreProperties>
</file>