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1"/>
  </p:notesMasterIdLst>
  <p:handoutMasterIdLst>
    <p:handoutMasterId r:id="rId22"/>
  </p:handoutMasterIdLst>
  <p:sldIdLst>
    <p:sldId id="272" r:id="rId2"/>
    <p:sldId id="299" r:id="rId3"/>
    <p:sldId id="300" r:id="rId4"/>
    <p:sldId id="301" r:id="rId5"/>
    <p:sldId id="313" r:id="rId6"/>
    <p:sldId id="302" r:id="rId7"/>
    <p:sldId id="288" r:id="rId8"/>
    <p:sldId id="311" r:id="rId9"/>
    <p:sldId id="305" r:id="rId10"/>
    <p:sldId id="303" r:id="rId11"/>
    <p:sldId id="306" r:id="rId12"/>
    <p:sldId id="304" r:id="rId13"/>
    <p:sldId id="307" r:id="rId14"/>
    <p:sldId id="314" r:id="rId15"/>
    <p:sldId id="308" r:id="rId16"/>
    <p:sldId id="309" r:id="rId17"/>
    <p:sldId id="310" r:id="rId18"/>
    <p:sldId id="315" r:id="rId19"/>
    <p:sldId id="296" r:id="rId2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5F51"/>
    <a:srgbClr val="FFFF00"/>
    <a:srgbClr val="0000FF"/>
    <a:srgbClr val="FF00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457" autoAdjust="0"/>
  </p:normalViewPr>
  <p:slideViewPr>
    <p:cSldViewPr>
      <p:cViewPr varScale="1">
        <p:scale>
          <a:sx n="80" d="100"/>
          <a:sy n="80" d="100"/>
        </p:scale>
        <p:origin x="773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1867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07CF2-74E8-49EB-8925-F5A0D6DFD5BA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BE161-D754-4767-9E84-246E563E9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6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4D26B81-F3FC-433B-B501-03A9BE5F0A4C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C337EA1-8E39-466B-87CA-C50F45803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31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40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267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229600" cy="8382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86000" y="5257800"/>
            <a:ext cx="4495800" cy="914400"/>
          </a:xfrm>
        </p:spPr>
        <p:txBody>
          <a:bodyPr anchor="ctr"/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0214" y="2209800"/>
            <a:ext cx="6727371" cy="2774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777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0351" y="1166769"/>
            <a:ext cx="6727371" cy="2324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637" y="304800"/>
            <a:ext cx="8229600" cy="838200"/>
          </a:xfrm>
        </p:spPr>
        <p:txBody>
          <a:bodyPr/>
          <a:lstStyle>
            <a:lvl1pPr>
              <a:defRPr sz="540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6837" y="3581400"/>
            <a:ext cx="8534400" cy="32004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0723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ph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1" cy="68820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40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04800" y="1905000"/>
            <a:ext cx="8686800" cy="4876800"/>
          </a:xfrm>
        </p:spPr>
        <p:txBody>
          <a:bodyPr>
            <a:normAutofit/>
          </a:bodyPr>
          <a:lstStyle>
            <a:lvl1pPr marL="0" indent="0">
              <a:buSzPct val="100000"/>
              <a:buFont typeface="Wingdings" panose="05000000000000000000" pitchFamily="2" charset="2"/>
              <a:buNone/>
              <a:defRPr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  <a:lvl2pPr marL="461963" indent="-457200">
              <a:buSzPct val="120000"/>
              <a:buFont typeface="Wingdings" panose="05000000000000000000" pitchFamily="2" charset="2"/>
              <a:buChar char="§"/>
              <a:defRPr>
                <a:solidFill>
                  <a:schemeClr val="bg2">
                    <a:lumMod val="95000"/>
                    <a:lumOff val="5000"/>
                  </a:schemeClr>
                </a:solidFill>
              </a:defRPr>
            </a:lvl2pPr>
            <a:lvl3pPr marL="914400" indent="-461963">
              <a:buFont typeface="Wingdings" panose="05000000000000000000" pitchFamily="2" charset="2"/>
              <a:buChar char="q"/>
              <a:defRPr sz="3200">
                <a:solidFill>
                  <a:schemeClr val="bg2">
                    <a:lumMod val="95000"/>
                    <a:lumOff val="5000"/>
                  </a:schemeClr>
                </a:solidFill>
              </a:defRPr>
            </a:lvl3pPr>
            <a:lvl4pPr marL="1376363" indent="-463550">
              <a:defRPr sz="2800">
                <a:solidFill>
                  <a:schemeClr val="bg2">
                    <a:lumMod val="95000"/>
                    <a:lumOff val="5000"/>
                  </a:schemeClr>
                </a:solidFill>
              </a:defRPr>
            </a:lvl4pPr>
            <a:lvl5pPr>
              <a:defRPr>
                <a:solidFill>
                  <a:schemeClr val="bg2">
                    <a:lumMod val="95000"/>
                    <a:lumOff val="5000"/>
                  </a:schemeClr>
                </a:solidFill>
              </a:defRPr>
            </a:lvl5pPr>
          </a:lstStyle>
          <a:p>
            <a:pPr lvl="1"/>
            <a:r>
              <a:rPr lang="en-US" dirty="0" smtClean="0"/>
              <a:t>Click to edit 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81000" y="1143000"/>
            <a:ext cx="8305800" cy="762000"/>
          </a:xfrm>
        </p:spPr>
        <p:txBody>
          <a:bodyPr/>
          <a:lstStyle>
            <a:lvl1pPr marL="0" indent="0">
              <a:buNone/>
              <a:defRPr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365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796" y="11185"/>
            <a:ext cx="9146796" cy="68578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40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04800" y="1905000"/>
            <a:ext cx="8686800" cy="4876800"/>
          </a:xfrm>
        </p:spPr>
        <p:txBody>
          <a:bodyPr>
            <a:normAutofit/>
          </a:bodyPr>
          <a:lstStyle>
            <a:lvl1pPr marL="0" indent="0">
              <a:buSzPct val="100000"/>
              <a:buFont typeface="Wingdings" panose="05000000000000000000" pitchFamily="2" charset="2"/>
              <a:buNone/>
              <a:defRPr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  <a:lvl2pPr marL="461963" indent="-457200">
              <a:buSzPct val="120000"/>
              <a:buFont typeface="Wingdings" panose="05000000000000000000" pitchFamily="2" charset="2"/>
              <a:buChar char="§"/>
              <a:defRPr>
                <a:solidFill>
                  <a:schemeClr val="bg2">
                    <a:lumMod val="95000"/>
                    <a:lumOff val="5000"/>
                  </a:schemeClr>
                </a:solidFill>
              </a:defRPr>
            </a:lvl2pPr>
            <a:lvl3pPr marL="914400" indent="-461963">
              <a:buFont typeface="Wingdings" panose="05000000000000000000" pitchFamily="2" charset="2"/>
              <a:buChar char="q"/>
              <a:defRPr sz="3200">
                <a:solidFill>
                  <a:schemeClr val="bg2">
                    <a:lumMod val="95000"/>
                    <a:lumOff val="5000"/>
                  </a:schemeClr>
                </a:solidFill>
              </a:defRPr>
            </a:lvl3pPr>
            <a:lvl4pPr marL="1376363" indent="-463550">
              <a:defRPr sz="2800">
                <a:solidFill>
                  <a:schemeClr val="bg2">
                    <a:lumMod val="95000"/>
                    <a:lumOff val="5000"/>
                  </a:schemeClr>
                </a:solidFill>
              </a:defRPr>
            </a:lvl4pPr>
            <a:lvl5pPr>
              <a:defRPr>
                <a:solidFill>
                  <a:schemeClr val="bg2">
                    <a:lumMod val="95000"/>
                    <a:lumOff val="5000"/>
                  </a:schemeClr>
                </a:solidFill>
              </a:defRPr>
            </a:lvl5pPr>
          </a:lstStyle>
          <a:p>
            <a:pPr lvl="1"/>
            <a:r>
              <a:rPr lang="en-US" dirty="0" smtClean="0"/>
              <a:t>Click to edit 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81000" y="1143000"/>
            <a:ext cx="8305800" cy="762000"/>
          </a:xfrm>
        </p:spPr>
        <p:txBody>
          <a:bodyPr/>
          <a:lstStyle>
            <a:lvl1pPr marL="0" indent="0">
              <a:buNone/>
              <a:defRPr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41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6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40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04800" y="1905000"/>
            <a:ext cx="8686800" cy="4876800"/>
          </a:xfrm>
        </p:spPr>
        <p:txBody>
          <a:bodyPr>
            <a:normAutofit/>
          </a:bodyPr>
          <a:lstStyle>
            <a:lvl1pPr marL="0" indent="0">
              <a:buSzPct val="100000"/>
              <a:buFont typeface="Wingdings" panose="05000000000000000000" pitchFamily="2" charset="2"/>
              <a:buNone/>
              <a:defRPr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  <a:lvl2pPr marL="461963" indent="-457200">
              <a:buSzPct val="120000"/>
              <a:buFont typeface="Wingdings" panose="05000000000000000000" pitchFamily="2" charset="2"/>
              <a:buChar char="§"/>
              <a:defRPr>
                <a:solidFill>
                  <a:schemeClr val="bg2">
                    <a:lumMod val="95000"/>
                    <a:lumOff val="5000"/>
                  </a:schemeClr>
                </a:solidFill>
              </a:defRPr>
            </a:lvl2pPr>
            <a:lvl3pPr marL="914400" indent="-461963">
              <a:buFont typeface="Wingdings" panose="05000000000000000000" pitchFamily="2" charset="2"/>
              <a:buChar char="q"/>
              <a:defRPr sz="3200">
                <a:solidFill>
                  <a:schemeClr val="bg2">
                    <a:lumMod val="95000"/>
                    <a:lumOff val="5000"/>
                  </a:schemeClr>
                </a:solidFill>
              </a:defRPr>
            </a:lvl3pPr>
            <a:lvl4pPr marL="1376363" indent="-463550">
              <a:defRPr sz="2800">
                <a:solidFill>
                  <a:schemeClr val="bg2">
                    <a:lumMod val="95000"/>
                    <a:lumOff val="5000"/>
                  </a:schemeClr>
                </a:solidFill>
              </a:defRPr>
            </a:lvl4pPr>
            <a:lvl5pPr>
              <a:defRPr>
                <a:solidFill>
                  <a:schemeClr val="bg2">
                    <a:lumMod val="95000"/>
                    <a:lumOff val="5000"/>
                  </a:schemeClr>
                </a:solidFill>
              </a:defRPr>
            </a:lvl5pPr>
          </a:lstStyle>
          <a:p>
            <a:pPr lvl="1"/>
            <a:r>
              <a:rPr lang="en-US" dirty="0" smtClean="0"/>
              <a:t>Click to edit 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81000" y="1143000"/>
            <a:ext cx="8305800" cy="762000"/>
          </a:xfrm>
        </p:spPr>
        <p:txBody>
          <a:bodyPr/>
          <a:lstStyle>
            <a:lvl1pPr marL="0" indent="0">
              <a:buNone/>
              <a:defRPr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88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61" r:id="rId2"/>
    <p:sldLayoutId id="2147483746" r:id="rId3"/>
    <p:sldLayoutId id="2147483762" r:id="rId4"/>
    <p:sldLayoutId id="2147483759" r:id="rId5"/>
    <p:sldLayoutId id="2147483745" r:id="rId6"/>
    <p:sldLayoutId id="2147483760" r:id="rId7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Comic Sans MS" pitchFamily="66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Tx/>
        <a:buSzPct val="65000"/>
        <a:buFont typeface="Wingdings" pitchFamily="2" charset="2"/>
        <a:buChar char="n"/>
        <a:defRPr sz="3600" b="1">
          <a:solidFill>
            <a:schemeClr val="bg1"/>
          </a:solidFill>
          <a:effectLst/>
          <a:latin typeface="Comic Sans MS" pitchFamily="66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Tx/>
        <a:buSzPct val="65000"/>
        <a:buFont typeface="Wingdings" pitchFamily="2" charset="2"/>
        <a:buChar char="n"/>
        <a:defRPr sz="3200" b="1">
          <a:solidFill>
            <a:schemeClr val="bg1"/>
          </a:solidFill>
          <a:effectLst/>
          <a:latin typeface="Comic Sans MS" pitchFamily="66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Tx/>
        <a:buSzPct val="65000"/>
        <a:buFont typeface="Wingdings" pitchFamily="2" charset="2"/>
        <a:buChar char="n"/>
        <a:defRPr sz="2400" b="1">
          <a:solidFill>
            <a:schemeClr val="bg1"/>
          </a:solidFill>
          <a:effectLst/>
          <a:latin typeface="Comic Sans MS" pitchFamily="66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Tx/>
        <a:buSzPct val="65000"/>
        <a:buFont typeface="Wingdings" pitchFamily="2" charset="2"/>
        <a:buChar char="n"/>
        <a:defRPr sz="2000" b="1">
          <a:solidFill>
            <a:schemeClr val="bg1"/>
          </a:solidFill>
          <a:effectLst/>
          <a:latin typeface="Comic Sans MS" pitchFamily="66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Tx/>
        <a:buSzPct val="65000"/>
        <a:buFont typeface="Wingdings" pitchFamily="2" charset="2"/>
        <a:buChar char="n"/>
        <a:defRPr sz="2000" b="1">
          <a:solidFill>
            <a:schemeClr val="bg1"/>
          </a:solidFill>
          <a:effectLst/>
          <a:latin typeface="Comic Sans MS" pitchFamily="66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</a:t>
            </a:r>
            <a:br>
              <a:rPr lang="en-US" smtClean="0"/>
            </a:br>
            <a:r>
              <a:rPr lang="en-US" smtClean="0"/>
              <a:t>Prophet – Priest - King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Heb</a:t>
            </a:r>
            <a:r>
              <a:rPr lang="en-US" dirty="0" smtClean="0"/>
              <a:t> </a:t>
            </a:r>
            <a:r>
              <a:rPr lang="en-US" dirty="0" smtClean="0"/>
              <a:t>1:1-3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Jesus - </a:t>
            </a:r>
            <a:r>
              <a:rPr lang="en-US" dirty="0" smtClean="0">
                <a:solidFill>
                  <a:schemeClr val="bg2"/>
                </a:solidFill>
              </a:rPr>
              <a:t>Priest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en-US" dirty="0" err="1">
                <a:solidFill>
                  <a:schemeClr val="bg2"/>
                </a:solidFill>
              </a:rPr>
              <a:t>Heb</a:t>
            </a:r>
            <a:r>
              <a:rPr lang="en-US" dirty="0">
                <a:solidFill>
                  <a:schemeClr val="bg2"/>
                </a:solidFill>
              </a:rPr>
              <a:t> 2:17-18, </a:t>
            </a:r>
            <a:r>
              <a:rPr lang="en-US" dirty="0" smtClean="0">
                <a:solidFill>
                  <a:schemeClr val="bg2"/>
                </a:solidFill>
              </a:rPr>
              <a:t>Merciful </a:t>
            </a:r>
            <a:r>
              <a:rPr lang="en-US" dirty="0">
                <a:solidFill>
                  <a:schemeClr val="bg2"/>
                </a:solidFill>
              </a:rPr>
              <a:t>and </a:t>
            </a:r>
            <a:r>
              <a:rPr lang="en-US" dirty="0" smtClean="0">
                <a:solidFill>
                  <a:schemeClr val="bg2"/>
                </a:solidFill>
              </a:rPr>
              <a:t>Faithful High Priest</a:t>
            </a:r>
            <a:endParaRPr lang="en-US" dirty="0">
              <a:solidFill>
                <a:schemeClr val="bg2"/>
              </a:solidFill>
            </a:endParaRPr>
          </a:p>
          <a:p>
            <a:pPr lvl="1"/>
            <a:r>
              <a:rPr lang="en-US" dirty="0" err="1">
                <a:solidFill>
                  <a:schemeClr val="bg2"/>
                </a:solidFill>
              </a:rPr>
              <a:t>Heb</a:t>
            </a:r>
            <a:r>
              <a:rPr lang="en-US" dirty="0">
                <a:solidFill>
                  <a:schemeClr val="bg2"/>
                </a:solidFill>
              </a:rPr>
              <a:t> 4:14-16; </a:t>
            </a:r>
            <a:r>
              <a:rPr lang="en-US" dirty="0" smtClean="0">
                <a:solidFill>
                  <a:schemeClr val="bg2"/>
                </a:solidFill>
              </a:rPr>
              <a:t>He </a:t>
            </a:r>
            <a:r>
              <a:rPr lang="en-US" dirty="0">
                <a:solidFill>
                  <a:schemeClr val="bg2"/>
                </a:solidFill>
              </a:rPr>
              <a:t>walked in our shoes, without sin</a:t>
            </a:r>
          </a:p>
          <a:p>
            <a:pPr lvl="1"/>
            <a:r>
              <a:rPr lang="en-US" dirty="0" err="1">
                <a:solidFill>
                  <a:schemeClr val="bg2"/>
                </a:solidFill>
              </a:rPr>
              <a:t>Heb</a:t>
            </a:r>
            <a:r>
              <a:rPr lang="en-US" dirty="0">
                <a:solidFill>
                  <a:schemeClr val="bg2"/>
                </a:solidFill>
              </a:rPr>
              <a:t> 9:11-12, 24-28; Jesus entered the Holy place and offered the sacrifice for </a:t>
            </a:r>
            <a:r>
              <a:rPr lang="en-US" dirty="0" smtClean="0">
                <a:solidFill>
                  <a:schemeClr val="bg2"/>
                </a:solidFill>
              </a:rPr>
              <a:t>sin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Relating to OT </a:t>
            </a:r>
            <a:r>
              <a:rPr lang="en-US" dirty="0" smtClean="0">
                <a:solidFill>
                  <a:schemeClr val="bg2"/>
                </a:solidFill>
              </a:rPr>
              <a:t>Priesthood</a:t>
            </a:r>
            <a:endParaRPr lang="en-US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44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 - Priest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en-US" dirty="0" err="1" smtClean="0"/>
              <a:t>Heb</a:t>
            </a:r>
            <a:r>
              <a:rPr lang="en-US" dirty="0" smtClean="0"/>
              <a:t> 5:1-4, For every high priest taken from among men is ordained for men in things pertaining to God, that he may offer both gifts and sacrifices for sins</a:t>
            </a:r>
          </a:p>
          <a:p>
            <a:pPr lvl="1"/>
            <a:r>
              <a:rPr lang="en-US" dirty="0" err="1"/>
              <a:t>Heb</a:t>
            </a:r>
            <a:r>
              <a:rPr lang="en-US" dirty="0"/>
              <a:t> 9:11-12, 24-28; Jesus entered the Holy place and offered the sacrifice for </a:t>
            </a:r>
            <a:r>
              <a:rPr lang="en-US" dirty="0" smtClean="0"/>
              <a:t>sin</a:t>
            </a:r>
          </a:p>
          <a:p>
            <a:pPr lvl="1"/>
            <a:r>
              <a:rPr lang="en-US" dirty="0" smtClean="0"/>
              <a:t>He is a Mediator between God and the People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Work of a Priest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525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 - Priest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en-US" dirty="0" err="1"/>
              <a:t>Heb</a:t>
            </a:r>
            <a:r>
              <a:rPr lang="en-US" dirty="0"/>
              <a:t> 7:22-27, He </a:t>
            </a:r>
            <a:r>
              <a:rPr lang="en-US" dirty="0" smtClean="0"/>
              <a:t>Lives Forever </a:t>
            </a:r>
            <a:r>
              <a:rPr lang="en-US" dirty="0"/>
              <a:t>to M</a:t>
            </a:r>
            <a:r>
              <a:rPr lang="en-US" dirty="0" smtClean="0"/>
              <a:t>ake Intercessions </a:t>
            </a:r>
            <a:r>
              <a:rPr lang="en-US" dirty="0"/>
              <a:t>for </a:t>
            </a:r>
            <a:r>
              <a:rPr lang="en-US" dirty="0" smtClean="0"/>
              <a:t>Us</a:t>
            </a:r>
            <a:endParaRPr lang="en-US" dirty="0"/>
          </a:p>
          <a:p>
            <a:pPr lvl="1"/>
            <a:r>
              <a:rPr lang="en-US" dirty="0" err="1" smtClean="0"/>
              <a:t>Heb</a:t>
            </a:r>
            <a:r>
              <a:rPr lang="en-US" dirty="0" smtClean="0"/>
              <a:t> 9:15, Mediator of New Testament</a:t>
            </a:r>
          </a:p>
          <a:p>
            <a:pPr lvl="1"/>
            <a:r>
              <a:rPr lang="en-US" dirty="0" err="1" smtClean="0"/>
              <a:t>Heb</a:t>
            </a:r>
            <a:r>
              <a:rPr lang="en-US" dirty="0" smtClean="0"/>
              <a:t> 8:6, Mediator of a Better Covenant</a:t>
            </a:r>
          </a:p>
          <a:p>
            <a:pPr lvl="1"/>
            <a:r>
              <a:rPr lang="en-US" dirty="0" smtClean="0"/>
              <a:t>I Tim 2:5, One Mediator Between God and Man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Mediator of the Covenant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82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Jesus - </a:t>
            </a:r>
            <a:r>
              <a:rPr lang="en-US" dirty="0" smtClean="0">
                <a:solidFill>
                  <a:schemeClr val="bg2"/>
                </a:solidFill>
              </a:rPr>
              <a:t>King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lvl="1" indent="0" algn="ctr">
              <a:buNone/>
            </a:pP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I Tim 6:15, King of </a:t>
            </a:r>
            <a:r>
              <a:rPr lang="en-US" dirty="0" smtClean="0">
                <a:solidFill>
                  <a:schemeClr val="bg2"/>
                </a:solidFill>
              </a:rPr>
              <a:t>Kings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321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Jesus - </a:t>
            </a:r>
            <a:r>
              <a:rPr lang="en-US" dirty="0" smtClean="0">
                <a:solidFill>
                  <a:schemeClr val="bg2"/>
                </a:solidFill>
              </a:rPr>
              <a:t>King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en-US" dirty="0"/>
              <a:t>II Sam 7:12-16, God speaking to King David, his throne will last forever</a:t>
            </a:r>
          </a:p>
          <a:p>
            <a:pPr lvl="1"/>
            <a:r>
              <a:rPr lang="en-US" dirty="0"/>
              <a:t>Jer. 23:5-6, A king shall come out of the lineage of David a righteous Branch.</a:t>
            </a:r>
          </a:p>
          <a:p>
            <a:pPr lvl="1"/>
            <a:r>
              <a:rPr lang="en-US" dirty="0"/>
              <a:t>Dan 2:36-45, God will establish a kingdom, which shall never be destroyed and it shall stand forever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Prophesied in </a:t>
            </a:r>
            <a:r>
              <a:rPr lang="en-US" dirty="0" smtClean="0">
                <a:solidFill>
                  <a:schemeClr val="bg2"/>
                </a:solidFill>
              </a:rPr>
              <a:t>OT</a:t>
            </a:r>
            <a:endParaRPr lang="en-US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721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Jesus - </a:t>
            </a:r>
            <a:r>
              <a:rPr lang="en-US" dirty="0" smtClean="0">
                <a:solidFill>
                  <a:schemeClr val="bg2"/>
                </a:solidFill>
              </a:rPr>
              <a:t>King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en-US" dirty="0"/>
              <a:t>Lk 1:32-33, given throne of David, kingdom shall have no end</a:t>
            </a:r>
          </a:p>
          <a:p>
            <a:pPr lvl="1"/>
            <a:r>
              <a:rPr lang="en-US" dirty="0"/>
              <a:t>Mt 2:1-2, Wise men looking for Jesus the King of the Jews</a:t>
            </a:r>
          </a:p>
          <a:p>
            <a:pPr lvl="1"/>
            <a:r>
              <a:rPr lang="en-US" dirty="0"/>
              <a:t>Mt 21:1-11, Jesus, King of Jews, rides a donkey</a:t>
            </a:r>
          </a:p>
          <a:p>
            <a:pPr lvl="1"/>
            <a:r>
              <a:rPr lang="en-US" dirty="0"/>
              <a:t>Mk 9:1, Some present would see the Kingdom of God come with power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2"/>
                </a:solidFill>
              </a:rPr>
              <a:t>King of </a:t>
            </a:r>
            <a:r>
              <a:rPr lang="en-US" dirty="0" smtClean="0">
                <a:solidFill>
                  <a:schemeClr val="bg2"/>
                </a:solidFill>
              </a:rPr>
              <a:t>His </a:t>
            </a:r>
            <a:r>
              <a:rPr lang="en-US" dirty="0">
                <a:solidFill>
                  <a:schemeClr val="bg2"/>
                </a:solidFill>
              </a:rPr>
              <a:t>Kingdom</a:t>
            </a:r>
            <a:endParaRPr lang="en-US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32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 - King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err="1" smtClean="0"/>
              <a:t>Jn</a:t>
            </a:r>
            <a:r>
              <a:rPr lang="en-US" dirty="0" smtClean="0"/>
              <a:t> 1:43-51, Nathan proclaims Jesus to be the King of Israel</a:t>
            </a:r>
          </a:p>
          <a:p>
            <a:pPr lvl="1"/>
            <a:r>
              <a:rPr lang="en-US" dirty="0" err="1" smtClean="0"/>
              <a:t>Jn</a:t>
            </a:r>
            <a:r>
              <a:rPr lang="en-US" dirty="0" smtClean="0"/>
              <a:t> 18:33-40, Jesus is asked if he was King during his trial</a:t>
            </a:r>
          </a:p>
          <a:p>
            <a:pPr lvl="1"/>
            <a:r>
              <a:rPr lang="en-US" dirty="0" err="1" smtClean="0"/>
              <a:t>Jn</a:t>
            </a:r>
            <a:r>
              <a:rPr lang="en-US" dirty="0" smtClean="0"/>
              <a:t> 19:1-7, Soldiers put a crown of Thorns on Jesus, mocked him calling him King of the Jews</a:t>
            </a:r>
          </a:p>
          <a:p>
            <a:pPr lvl="1"/>
            <a:r>
              <a:rPr lang="en-US" dirty="0" err="1" smtClean="0"/>
              <a:t>Jn</a:t>
            </a:r>
            <a:r>
              <a:rPr lang="en-US" dirty="0" smtClean="0"/>
              <a:t> 19:19-22, Title placed over his head</a:t>
            </a:r>
          </a:p>
          <a:p>
            <a:pPr lvl="1"/>
            <a:r>
              <a:rPr lang="en-US" dirty="0" smtClean="0"/>
              <a:t>I Tim 6:15, King of Kings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King of His Kingdom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520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 - King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Lk 1:32-33, given throne of David, kingdom shall have no end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Mk </a:t>
            </a:r>
            <a:r>
              <a:rPr lang="en-US" dirty="0">
                <a:solidFill>
                  <a:schemeClr val="bg2"/>
                </a:solidFill>
              </a:rPr>
              <a:t>16:19, Acts 2:29-36 Jesus is received up into Heaven and is seated at the </a:t>
            </a:r>
            <a:r>
              <a:rPr lang="en-US" dirty="0" smtClean="0">
                <a:solidFill>
                  <a:schemeClr val="bg2"/>
                </a:solidFill>
              </a:rPr>
              <a:t>Right Hand </a:t>
            </a:r>
            <a:r>
              <a:rPr lang="en-US" dirty="0">
                <a:solidFill>
                  <a:schemeClr val="bg2"/>
                </a:solidFill>
              </a:rPr>
              <a:t>of God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Act 5:31, God exalted to </a:t>
            </a:r>
            <a:r>
              <a:rPr lang="en-US">
                <a:solidFill>
                  <a:schemeClr val="bg2"/>
                </a:solidFill>
              </a:rPr>
              <a:t>His </a:t>
            </a:r>
            <a:r>
              <a:rPr lang="en-US" smtClean="0">
                <a:solidFill>
                  <a:schemeClr val="bg2"/>
                </a:solidFill>
              </a:rPr>
              <a:t>Right </a:t>
            </a:r>
            <a:r>
              <a:rPr lang="en-US" dirty="0" smtClean="0">
                <a:solidFill>
                  <a:schemeClr val="bg2"/>
                </a:solidFill>
              </a:rPr>
              <a:t>Hand </a:t>
            </a:r>
            <a:r>
              <a:rPr lang="en-US" dirty="0">
                <a:solidFill>
                  <a:schemeClr val="bg2"/>
                </a:solidFill>
              </a:rPr>
              <a:t>to be a Prince and a Savior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Acts </a:t>
            </a:r>
            <a:r>
              <a:rPr lang="en-US" dirty="0">
                <a:solidFill>
                  <a:schemeClr val="bg2"/>
                </a:solidFill>
              </a:rPr>
              <a:t>7:55-56, Stephen sees Jesus standing at the Right Hand of God.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2"/>
                </a:solidFill>
              </a:rPr>
              <a:t>Reining on </a:t>
            </a:r>
            <a:r>
              <a:rPr lang="en-US" dirty="0">
                <a:solidFill>
                  <a:schemeClr val="bg2"/>
                </a:solidFill>
              </a:rPr>
              <a:t>His Throne Forever</a:t>
            </a:r>
            <a:endParaRPr lang="en-US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3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 - King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>
                <a:solidFill>
                  <a:schemeClr val="bg2"/>
                </a:solidFill>
              </a:rPr>
              <a:t>I </a:t>
            </a:r>
            <a:r>
              <a:rPr lang="en-US" dirty="0" err="1" smtClean="0">
                <a:solidFill>
                  <a:schemeClr val="bg2"/>
                </a:solidFill>
              </a:rPr>
              <a:t>Cor</a:t>
            </a:r>
            <a:r>
              <a:rPr lang="en-US" dirty="0" smtClean="0">
                <a:solidFill>
                  <a:schemeClr val="bg2"/>
                </a:solidFill>
              </a:rPr>
              <a:t> 15:24, </a:t>
            </a:r>
            <a:r>
              <a:rPr lang="en-US" dirty="0">
                <a:solidFill>
                  <a:schemeClr val="bg2"/>
                </a:solidFill>
              </a:rPr>
              <a:t>He Will Deliver His Kingdom back to God</a:t>
            </a:r>
            <a:endParaRPr lang="en-US" i="1" dirty="0">
              <a:solidFill>
                <a:schemeClr val="bg2"/>
              </a:solidFill>
            </a:endParaRPr>
          </a:p>
          <a:p>
            <a:pPr marL="4763" lvl="1" indent="0">
              <a:buNone/>
            </a:pP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defRPr/>
            </a:pPr>
            <a:endParaRPr lang="en-US" sz="3200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324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16002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Clr>
                <a:srgbClr val="FFFF00"/>
              </a:buClr>
              <a:buSzPct val="70000"/>
              <a:buNone/>
              <a:defRPr/>
            </a:pPr>
            <a:endParaRPr lang="en-US" i="1" dirty="0">
              <a:solidFill>
                <a:schemeClr val="bg2"/>
              </a:solidFill>
              <a:latin typeface="Gill Sans MT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Prophet – He gave us the Words to live by</a:t>
            </a:r>
          </a:p>
          <a:p>
            <a:r>
              <a:rPr lang="en-US" smtClean="0"/>
              <a:t>Priest – He lived among men and offered the Sacrifice for our sins</a:t>
            </a:r>
          </a:p>
          <a:p>
            <a:r>
              <a:rPr lang="en-US" smtClean="0"/>
              <a:t>King – He Reigns over his Kingdom waiting to collect his children home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749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 - Prophet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en-US" dirty="0" err="1" smtClean="0"/>
              <a:t>Deut</a:t>
            </a:r>
            <a:r>
              <a:rPr lang="en-US" dirty="0" smtClean="0"/>
              <a:t> 18:15-22, Moses Prophesied “A Prophet” would come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 Prophet was Prophesied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92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 - Prophet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en-US" dirty="0" err="1" smtClean="0"/>
              <a:t>Jn</a:t>
            </a:r>
            <a:r>
              <a:rPr lang="en-US" dirty="0" smtClean="0"/>
              <a:t> </a:t>
            </a:r>
            <a:r>
              <a:rPr lang="en-US" dirty="0" smtClean="0"/>
              <a:t>1:19-23, </a:t>
            </a:r>
            <a:r>
              <a:rPr lang="en-US" dirty="0" smtClean="0"/>
              <a:t>John the Baptizer was asked IF he was That Prophet</a:t>
            </a:r>
          </a:p>
          <a:p>
            <a:pPr lvl="1"/>
            <a:r>
              <a:rPr lang="en-US" dirty="0" smtClean="0"/>
              <a:t>Acts 3:19-26; Peter states that Jesus WAS That Prophet</a:t>
            </a:r>
          </a:p>
          <a:p>
            <a:pPr lvl="1"/>
            <a:r>
              <a:rPr lang="en-US" dirty="0" smtClean="0"/>
              <a:t>Acts 7:37-39; Stephen states that Jesus WAS That Prophet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Jesus Fulfilled that Prophecy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171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 - Prophet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en-US" dirty="0" smtClean="0"/>
              <a:t>Lk 19:10, Jesus came to seek and save the lost</a:t>
            </a:r>
          </a:p>
          <a:p>
            <a:pPr lvl="1"/>
            <a:r>
              <a:rPr lang="en-US" dirty="0" err="1" smtClean="0"/>
              <a:t>Jn</a:t>
            </a:r>
            <a:r>
              <a:rPr lang="en-US" dirty="0" smtClean="0"/>
              <a:t> </a:t>
            </a:r>
            <a:r>
              <a:rPr lang="en-US" dirty="0" smtClean="0"/>
              <a:t>8:28-32, Jesus says his Father taught him and he teaches</a:t>
            </a:r>
          </a:p>
          <a:p>
            <a:pPr lvl="1"/>
            <a:r>
              <a:rPr lang="en-US" dirty="0" err="1"/>
              <a:t>Jn</a:t>
            </a:r>
            <a:r>
              <a:rPr lang="en-US" dirty="0"/>
              <a:t> 12:44-50, the words Jesus speaks will judge us in the last day </a:t>
            </a:r>
          </a:p>
          <a:p>
            <a:pPr lvl="1"/>
            <a:r>
              <a:rPr lang="en-US" dirty="0" err="1" smtClean="0"/>
              <a:t>Jn</a:t>
            </a:r>
            <a:r>
              <a:rPr lang="en-US" dirty="0" smtClean="0"/>
              <a:t> 17:8, 14; I (Jesus) have given unto them the words that You (God) gave </a:t>
            </a:r>
            <a:r>
              <a:rPr lang="en-US" dirty="0" smtClean="0"/>
              <a:t>me</a:t>
            </a:r>
          </a:p>
          <a:p>
            <a:pPr lvl="1"/>
            <a:r>
              <a:rPr lang="en-US" dirty="0" smtClean="0"/>
              <a:t>Mt 23:34-39, </a:t>
            </a:r>
            <a:r>
              <a:rPr lang="en-US" dirty="0"/>
              <a:t>Tormented by the </a:t>
            </a:r>
            <a:r>
              <a:rPr lang="en-US" dirty="0" smtClean="0"/>
              <a:t>Jews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The Work of a Prophet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77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 - Prophet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en-US" dirty="0"/>
              <a:t>Mt 5:17-19, Jesus did not come to destroy but to fulfill; not one jot or tittle will </a:t>
            </a:r>
            <a:r>
              <a:rPr lang="en-US" dirty="0" smtClean="0"/>
              <a:t>fail </a:t>
            </a:r>
            <a:r>
              <a:rPr lang="en-US" dirty="0"/>
              <a:t>till all is </a:t>
            </a:r>
            <a:r>
              <a:rPr lang="en-US" dirty="0" smtClean="0"/>
              <a:t>fulfilled.</a:t>
            </a:r>
          </a:p>
          <a:p>
            <a:pPr lvl="1"/>
            <a:r>
              <a:rPr lang="en-US" dirty="0" err="1"/>
              <a:t>Heb</a:t>
            </a:r>
            <a:r>
              <a:rPr lang="en-US" dirty="0"/>
              <a:t> 9:15-17, Took the death of the </a:t>
            </a:r>
            <a:r>
              <a:rPr lang="en-US" dirty="0" smtClean="0"/>
              <a:t>testator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2"/>
                </a:solidFill>
              </a:rPr>
              <a:t>Results – </a:t>
            </a:r>
            <a:r>
              <a:rPr lang="en-US" dirty="0" smtClean="0">
                <a:solidFill>
                  <a:schemeClr val="bg2"/>
                </a:solidFill>
              </a:rPr>
              <a:t>A New Covenant</a:t>
            </a:r>
            <a:endParaRPr lang="en-US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702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 - Prophet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en-US" dirty="0" err="1">
                <a:solidFill>
                  <a:schemeClr val="bg2"/>
                </a:solidFill>
              </a:rPr>
              <a:t>Heb</a:t>
            </a:r>
            <a:r>
              <a:rPr lang="en-US" dirty="0">
                <a:solidFill>
                  <a:schemeClr val="bg2"/>
                </a:solidFill>
              </a:rPr>
              <a:t> 8:1-13; New </a:t>
            </a:r>
            <a:r>
              <a:rPr lang="en-US" dirty="0" smtClean="0">
                <a:solidFill>
                  <a:schemeClr val="bg2"/>
                </a:solidFill>
              </a:rPr>
              <a:t>Covenant </a:t>
            </a:r>
            <a:r>
              <a:rPr lang="en-US" dirty="0">
                <a:solidFill>
                  <a:schemeClr val="bg2"/>
                </a:solidFill>
              </a:rPr>
              <a:t>with </a:t>
            </a:r>
            <a:r>
              <a:rPr lang="en-US" dirty="0" smtClean="0">
                <a:solidFill>
                  <a:schemeClr val="bg2"/>
                </a:solidFill>
              </a:rPr>
              <a:t>His People</a:t>
            </a:r>
            <a:endParaRPr lang="en-US" dirty="0">
              <a:solidFill>
                <a:schemeClr val="bg2"/>
              </a:solidFill>
            </a:endParaRPr>
          </a:p>
          <a:p>
            <a:pPr lvl="1"/>
            <a:r>
              <a:rPr lang="en-US" dirty="0" err="1">
                <a:solidFill>
                  <a:schemeClr val="bg2"/>
                </a:solidFill>
              </a:rPr>
              <a:t>Heb</a:t>
            </a:r>
            <a:r>
              <a:rPr lang="en-US" dirty="0">
                <a:solidFill>
                  <a:schemeClr val="bg2"/>
                </a:solidFill>
              </a:rPr>
              <a:t> 12:24-25; Jesus is the </a:t>
            </a:r>
            <a:r>
              <a:rPr lang="en-US" dirty="0" smtClean="0">
                <a:solidFill>
                  <a:schemeClr val="bg2"/>
                </a:solidFill>
              </a:rPr>
              <a:t>Mediator </a:t>
            </a:r>
            <a:r>
              <a:rPr lang="en-US" dirty="0">
                <a:solidFill>
                  <a:schemeClr val="bg2"/>
                </a:solidFill>
              </a:rPr>
              <a:t>of a </a:t>
            </a:r>
            <a:r>
              <a:rPr lang="en-US" dirty="0" smtClean="0">
                <a:solidFill>
                  <a:schemeClr val="bg2"/>
                </a:solidFill>
              </a:rPr>
              <a:t>New Covenant</a:t>
            </a:r>
          </a:p>
          <a:p>
            <a:pPr lvl="1"/>
            <a:r>
              <a:rPr lang="en-US" dirty="0" err="1"/>
              <a:t>Jn</a:t>
            </a:r>
            <a:r>
              <a:rPr lang="en-US" dirty="0"/>
              <a:t> 12:44-50, the words Jesus speaks will judge us in the last day 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2"/>
                </a:solidFill>
              </a:rPr>
              <a:t>Results – </a:t>
            </a:r>
            <a:r>
              <a:rPr lang="en-US" dirty="0" smtClean="0">
                <a:solidFill>
                  <a:schemeClr val="bg2"/>
                </a:solidFill>
              </a:rPr>
              <a:t>A New Covenant</a:t>
            </a:r>
            <a:endParaRPr lang="en-US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031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 - Priest</a:t>
            </a: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181600"/>
            <a:ext cx="8382000" cy="1447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>
                <a:solidFill>
                  <a:schemeClr val="bg2"/>
                </a:solidFill>
              </a:rPr>
              <a:t>Jesus </a:t>
            </a:r>
            <a:r>
              <a:rPr lang="en-US" sz="3200" dirty="0">
                <a:solidFill>
                  <a:schemeClr val="bg2"/>
                </a:solidFill>
              </a:rPr>
              <a:t>is the Apostle and </a:t>
            </a:r>
            <a:r>
              <a:rPr lang="en-US" sz="3200" dirty="0" smtClean="0">
                <a:solidFill>
                  <a:schemeClr val="bg2"/>
                </a:solidFill>
              </a:rPr>
              <a:t>High Priest </a:t>
            </a:r>
            <a:r>
              <a:rPr lang="en-US" sz="3200" dirty="0">
                <a:solidFill>
                  <a:schemeClr val="bg2"/>
                </a:solidFill>
              </a:rPr>
              <a:t>of our </a:t>
            </a:r>
            <a:r>
              <a:rPr lang="en-US" sz="3200" dirty="0" smtClean="0">
                <a:solidFill>
                  <a:schemeClr val="bg2"/>
                </a:solidFill>
              </a:rPr>
              <a:t>Profession, </a:t>
            </a:r>
            <a:r>
              <a:rPr lang="en-US" sz="3200" dirty="0" err="1" smtClean="0">
                <a:solidFill>
                  <a:schemeClr val="bg2"/>
                </a:solidFill>
              </a:rPr>
              <a:t>Heb</a:t>
            </a:r>
            <a:r>
              <a:rPr lang="en-US" sz="3200" dirty="0" smtClean="0">
                <a:solidFill>
                  <a:schemeClr val="bg2"/>
                </a:solidFill>
              </a:rPr>
              <a:t> 3:1</a:t>
            </a:r>
            <a:endParaRPr lang="en-US" sz="3200" dirty="0">
              <a:solidFill>
                <a:schemeClr val="bg2"/>
              </a:solidFill>
            </a:endParaRPr>
          </a:p>
        </p:txBody>
      </p:sp>
      <p:pic>
        <p:nvPicPr>
          <p:cNvPr id="2050" name="Picture 2" descr="C:\Docs\Bible Docs\Lessons\PP Presentations\Background\Priest.bmp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686800" cy="406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82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 - Priest</a:t>
            </a: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181600"/>
            <a:ext cx="8382000" cy="14478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en-US" sz="4400" b="1" dirty="0" smtClean="0">
                <a:solidFill>
                  <a:schemeClr val="bg2"/>
                </a:solidFill>
              </a:rPr>
              <a:t>Appointed by God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sz="4400" b="1" i="1" dirty="0" err="1" smtClean="0">
                <a:solidFill>
                  <a:schemeClr val="bg2"/>
                </a:solidFill>
              </a:rPr>
              <a:t>Heb</a:t>
            </a:r>
            <a:r>
              <a:rPr lang="en-US" sz="4400" b="1" i="1" dirty="0" smtClean="0">
                <a:solidFill>
                  <a:schemeClr val="bg2"/>
                </a:solidFill>
              </a:rPr>
              <a:t> 5:5-10</a:t>
            </a:r>
            <a:endParaRPr lang="en-US" sz="4400" b="1" i="1" dirty="0">
              <a:solidFill>
                <a:schemeClr val="bg2"/>
              </a:solidFill>
            </a:endParaRPr>
          </a:p>
        </p:txBody>
      </p:sp>
      <p:pic>
        <p:nvPicPr>
          <p:cNvPr id="2050" name="Picture 2" descr="C:\Docs\Bible Docs\Lessons\PP Presentations\Background\Priest.bmp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686800" cy="406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3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Jesus - </a:t>
            </a:r>
            <a:r>
              <a:rPr lang="en-US" dirty="0" smtClean="0">
                <a:solidFill>
                  <a:schemeClr val="bg2"/>
                </a:solidFill>
              </a:rPr>
              <a:t>Priest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en-US" dirty="0" err="1" smtClean="0">
                <a:solidFill>
                  <a:schemeClr val="bg2"/>
                </a:solidFill>
              </a:rPr>
              <a:t>Heb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>
                <a:solidFill>
                  <a:schemeClr val="bg2"/>
                </a:solidFill>
              </a:rPr>
              <a:t>5:5-6, 10, </a:t>
            </a:r>
            <a:r>
              <a:rPr lang="en-US" dirty="0" smtClean="0">
                <a:solidFill>
                  <a:schemeClr val="bg2"/>
                </a:solidFill>
              </a:rPr>
              <a:t>After </a:t>
            </a:r>
            <a:r>
              <a:rPr lang="en-US" dirty="0">
                <a:solidFill>
                  <a:schemeClr val="bg2"/>
                </a:solidFill>
              </a:rPr>
              <a:t>the order of Melchisedec</a:t>
            </a:r>
          </a:p>
          <a:p>
            <a:pPr lvl="1"/>
            <a:r>
              <a:rPr lang="en-US" dirty="0" err="1">
                <a:solidFill>
                  <a:schemeClr val="bg2"/>
                </a:solidFill>
              </a:rPr>
              <a:t>Heb</a:t>
            </a:r>
            <a:r>
              <a:rPr lang="en-US" dirty="0">
                <a:solidFill>
                  <a:schemeClr val="bg2"/>
                </a:solidFill>
              </a:rPr>
              <a:t> 7:1-4, </a:t>
            </a:r>
            <a:r>
              <a:rPr lang="en-US" dirty="0" smtClean="0">
                <a:solidFill>
                  <a:schemeClr val="bg2"/>
                </a:solidFill>
              </a:rPr>
              <a:t>Who Abraham </a:t>
            </a:r>
            <a:r>
              <a:rPr lang="en-US" dirty="0">
                <a:solidFill>
                  <a:schemeClr val="bg2"/>
                </a:solidFill>
              </a:rPr>
              <a:t>was subject to, Without father or mother, </a:t>
            </a:r>
            <a:r>
              <a:rPr lang="en-US" dirty="0" smtClean="0">
                <a:solidFill>
                  <a:schemeClr val="bg2"/>
                </a:solidFill>
              </a:rPr>
              <a:t>Without </a:t>
            </a:r>
            <a:r>
              <a:rPr lang="en-US" dirty="0">
                <a:solidFill>
                  <a:schemeClr val="bg2"/>
                </a:solidFill>
              </a:rPr>
              <a:t>beginning or ending of days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Relating to OT </a:t>
            </a:r>
            <a:r>
              <a:rPr lang="en-US" dirty="0" smtClean="0">
                <a:solidFill>
                  <a:schemeClr val="bg2"/>
                </a:solidFill>
              </a:rPr>
              <a:t>Priesthood</a:t>
            </a:r>
            <a:endParaRPr lang="en-US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088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Textured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Textured">
      <a:majorFont>
        <a:latin typeface="Tahoma"/>
        <a:ea typeface=""/>
        <a:cs typeface="Arial"/>
      </a:majorFont>
      <a:minorFont>
        <a:latin typeface="Gill Sans M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1813</TotalTime>
  <Words>744</Words>
  <Application>Microsoft Office PowerPoint</Application>
  <PresentationFormat>On-screen Show (4:3)</PresentationFormat>
  <Paragraphs>83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Comic Sans MS</vt:lpstr>
      <vt:lpstr>Gill Sans MT</vt:lpstr>
      <vt:lpstr>Tahoma</vt:lpstr>
      <vt:lpstr>Wingdings</vt:lpstr>
      <vt:lpstr>2_Textured</vt:lpstr>
      <vt:lpstr>Jesus Prophet – Priest - King</vt:lpstr>
      <vt:lpstr>Jesus - Prophet</vt:lpstr>
      <vt:lpstr>Jesus - Prophet</vt:lpstr>
      <vt:lpstr>Jesus - Prophet</vt:lpstr>
      <vt:lpstr>Jesus - Prophet</vt:lpstr>
      <vt:lpstr>Jesus - Prophet</vt:lpstr>
      <vt:lpstr>Jesus - Priest</vt:lpstr>
      <vt:lpstr>Jesus - Priest</vt:lpstr>
      <vt:lpstr>Jesus - Priest</vt:lpstr>
      <vt:lpstr>Jesus - Priest</vt:lpstr>
      <vt:lpstr>Jesus - Priest</vt:lpstr>
      <vt:lpstr>Jesus - Priest</vt:lpstr>
      <vt:lpstr>Jesus - King</vt:lpstr>
      <vt:lpstr>Jesus - King</vt:lpstr>
      <vt:lpstr>Jesus - King</vt:lpstr>
      <vt:lpstr>Jesus - King</vt:lpstr>
      <vt:lpstr>Jesus - King</vt:lpstr>
      <vt:lpstr>Jesus - King</vt:lpstr>
      <vt:lpstr>Jesus</vt:lpstr>
    </vt:vector>
  </TitlesOfParts>
  <Company>Andrews International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Ross Ward</dc:creator>
  <cp:lastModifiedBy>rdward</cp:lastModifiedBy>
  <cp:revision>273</cp:revision>
  <dcterms:created xsi:type="dcterms:W3CDTF">2005-05-14T13:55:04Z</dcterms:created>
  <dcterms:modified xsi:type="dcterms:W3CDTF">2017-12-17T15:13:06Z</dcterms:modified>
</cp:coreProperties>
</file>