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34" r:id="rId1"/>
  </p:sldMasterIdLst>
  <p:notesMasterIdLst>
    <p:notesMasterId r:id="rId11"/>
  </p:notesMasterIdLst>
  <p:handoutMasterIdLst>
    <p:handoutMasterId r:id="rId12"/>
  </p:handoutMasterIdLst>
  <p:sldIdLst>
    <p:sldId id="283" r:id="rId2"/>
    <p:sldId id="307" r:id="rId3"/>
    <p:sldId id="312" r:id="rId4"/>
    <p:sldId id="311" r:id="rId5"/>
    <p:sldId id="314" r:id="rId6"/>
    <p:sldId id="317" r:id="rId7"/>
    <p:sldId id="315" r:id="rId8"/>
    <p:sldId id="316" r:id="rId9"/>
    <p:sldId id="300" r:id="rId10"/>
  </p:sldIdLst>
  <p:sldSz cx="9144000" cy="6858000" type="screen4x3"/>
  <p:notesSz cx="6858000" cy="9144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4000" b="1" kern="1200">
        <a:solidFill>
          <a:schemeClr val="tx2"/>
        </a:solidFill>
        <a:latin typeface="Times New Roman" pitchFamily="18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4000" b="1" kern="1200">
        <a:solidFill>
          <a:schemeClr val="tx2"/>
        </a:solidFill>
        <a:latin typeface="Times New Roman" pitchFamily="18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4000" b="1" kern="1200">
        <a:solidFill>
          <a:schemeClr val="tx2"/>
        </a:solidFill>
        <a:latin typeface="Times New Roman" pitchFamily="18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4000" b="1" kern="1200">
        <a:solidFill>
          <a:schemeClr val="tx2"/>
        </a:solidFill>
        <a:latin typeface="Times New Roman" pitchFamily="18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4000" b="1" kern="1200">
        <a:solidFill>
          <a:schemeClr val="tx2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4000" b="1" kern="1200">
        <a:solidFill>
          <a:schemeClr val="tx2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4000" b="1" kern="1200">
        <a:solidFill>
          <a:schemeClr val="tx2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4000" b="1" kern="1200">
        <a:solidFill>
          <a:schemeClr val="tx2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4000" b="1" kern="1200">
        <a:solidFill>
          <a:schemeClr val="tx2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3300"/>
    <a:srgbClr val="66FFFF"/>
    <a:srgbClr val="FF3300"/>
    <a:srgbClr val="3333CC"/>
    <a:srgbClr val="66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101" autoAdjust="0"/>
    <p:restoredTop sz="92571" autoAdjust="0"/>
  </p:normalViewPr>
  <p:slideViewPr>
    <p:cSldViewPr>
      <p:cViewPr varScale="1">
        <p:scale>
          <a:sx n="84" d="100"/>
          <a:sy n="84" d="100"/>
        </p:scale>
        <p:origin x="581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606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366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dirty="0"/>
          </a:p>
        </p:txBody>
      </p:sp>
      <p:sp>
        <p:nvSpPr>
          <p:cNvPr id="819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819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2A9AB22E-3F9F-4E82-B630-ED7A8106FC18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79289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808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dirty="0"/>
          </a:p>
        </p:txBody>
      </p:sp>
      <p:sp>
        <p:nvSpPr>
          <p:cNvPr id="809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809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809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809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96CD0EDE-A35E-4F54-80C3-5C71B125864E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272315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0B048C6-F51A-4832-AD01-00EDCF00B456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839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38959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0B048C6-F51A-4832-AD01-00EDCF00B456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839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03435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3200" cap="all" spc="200" baseline="0">
                <a:solidFill>
                  <a:schemeClr val="tx2"/>
                </a:solidFill>
                <a:latin typeface="+mn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5038" y="1524000"/>
            <a:ext cx="7543800" cy="822961"/>
          </a:xfrm>
        </p:spPr>
        <p:txBody>
          <a:bodyPr anchor="t">
            <a:noAutofit/>
          </a:bodyPr>
          <a:lstStyle>
            <a:lvl1pPr>
              <a:defRPr sz="54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31346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 userDrawn="1"/>
        </p:nvSpPr>
        <p:spPr>
          <a:xfrm>
            <a:off x="609600" y="2133600"/>
            <a:ext cx="8534400" cy="4724401"/>
          </a:xfrm>
          <a:prstGeom prst="round2DiagRect">
            <a:avLst>
              <a:gd name="adj1" fmla="val 20689"/>
              <a:gd name="adj2" fmla="val 0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959" y="2438400"/>
            <a:ext cx="7543801" cy="3430694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28D29-1ECB-41DF-951B-2A23F95AD026}" type="datetimeFigureOut">
              <a:rPr lang="en-US" dirty="0"/>
              <a:t>2/25/2018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E3F4F-51B2-42EE-AFA2-40C4572185CC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86476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0" y="5791200"/>
            <a:ext cx="9144000" cy="1066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ound Diagonal Corner Rectangle 8"/>
          <p:cNvSpPr/>
          <p:nvPr userDrawn="1"/>
        </p:nvSpPr>
        <p:spPr>
          <a:xfrm>
            <a:off x="609600" y="2057401"/>
            <a:ext cx="4038600" cy="4648200"/>
          </a:xfrm>
          <a:prstGeom prst="round2DiagRect">
            <a:avLst>
              <a:gd name="adj1" fmla="val 8471"/>
              <a:gd name="adj2" fmla="val 8725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endParaRPr lang="en-US"/>
          </a:p>
        </p:txBody>
      </p:sp>
      <p:sp>
        <p:nvSpPr>
          <p:cNvPr id="10" name="Round Diagonal Corner Rectangle 9"/>
          <p:cNvSpPr/>
          <p:nvPr userDrawn="1"/>
        </p:nvSpPr>
        <p:spPr>
          <a:xfrm>
            <a:off x="4928307" y="2053207"/>
            <a:ext cx="4038600" cy="4648200"/>
          </a:xfrm>
          <a:prstGeom prst="round2DiagRect">
            <a:avLst>
              <a:gd name="adj1" fmla="val 8471"/>
              <a:gd name="adj2" fmla="val 8725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2225039"/>
            <a:ext cx="3703320" cy="402336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 marL="384048" indent="-182880">
              <a:buClr>
                <a:schemeClr val="bg1"/>
              </a:buClr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59680" y="2225041"/>
            <a:ext cx="3703320" cy="4023359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 marL="384048" indent="-182880">
              <a:buClr>
                <a:schemeClr val="bg1"/>
              </a:buClr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31382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ound Diagonal Corner Rectangle 10"/>
          <p:cNvSpPr/>
          <p:nvPr userDrawn="1"/>
        </p:nvSpPr>
        <p:spPr>
          <a:xfrm>
            <a:off x="609600" y="2582334"/>
            <a:ext cx="4038600" cy="4203660"/>
          </a:xfrm>
          <a:prstGeom prst="round2DiagRect">
            <a:avLst>
              <a:gd name="adj1" fmla="val 8471"/>
              <a:gd name="adj2" fmla="val 8725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endParaRPr lang="en-US"/>
          </a:p>
        </p:txBody>
      </p:sp>
      <p:sp>
        <p:nvSpPr>
          <p:cNvPr id="12" name="Round Diagonal Corner Rectangle 11"/>
          <p:cNvSpPr/>
          <p:nvPr userDrawn="1"/>
        </p:nvSpPr>
        <p:spPr>
          <a:xfrm>
            <a:off x="4928307" y="2582334"/>
            <a:ext cx="4038600" cy="4199466"/>
          </a:xfrm>
          <a:prstGeom prst="round2DiagRect">
            <a:avLst>
              <a:gd name="adj1" fmla="val 8471"/>
              <a:gd name="adj2" fmla="val 8725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2000" y="2656840"/>
            <a:ext cx="3703320" cy="328676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05400" y="2656840"/>
            <a:ext cx="3703320" cy="328676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2/25/2018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52866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2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</p:bld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2/25/2018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61914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2/25/2018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54841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594359"/>
            <a:ext cx="2735159" cy="2286000"/>
          </a:xfrm>
        </p:spPr>
        <p:txBody>
          <a:bodyPr anchor="b">
            <a:noAutofit/>
          </a:bodyPr>
          <a:lstStyle>
            <a:lvl1pPr>
              <a:defRPr sz="4800" b="1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24959" y="533400"/>
            <a:ext cx="5742841" cy="6172200"/>
          </a:xfrm>
        </p:spPr>
        <p:txBody>
          <a:bodyPr/>
          <a:lstStyle>
            <a:lvl1pPr>
              <a:defRPr sz="3600" b="1">
                <a:solidFill>
                  <a:schemeClr val="tx1"/>
                </a:solidFill>
              </a:defRPr>
            </a:lvl1pPr>
            <a:lvl2pPr marL="344488" indent="-344488">
              <a:buClrTx/>
              <a:buSzPct val="75000"/>
              <a:buFont typeface="Wingdings" panose="05000000000000000000" pitchFamily="2" charset="2"/>
              <a:buChar char="Ø"/>
              <a:defRPr sz="3200" b="0">
                <a:solidFill>
                  <a:schemeClr val="tx1"/>
                </a:solidFill>
              </a:defRPr>
            </a:lvl2pPr>
            <a:lvl3pPr marL="687388" indent="-352425">
              <a:buClrTx/>
              <a:buSzPct val="100000"/>
              <a:buFont typeface="Courier New" panose="02070309020205020404" pitchFamily="49" charset="0"/>
              <a:buChar char="o"/>
              <a:defRPr sz="3200" b="0">
                <a:solidFill>
                  <a:schemeClr val="tx1"/>
                </a:solidFill>
              </a:defRPr>
            </a:lvl3pPr>
            <a:lvl4pPr>
              <a:defRPr b="0">
                <a:solidFill>
                  <a:schemeClr val="tx1"/>
                </a:solidFill>
              </a:defRPr>
            </a:lvl4pPr>
            <a:lvl5pPr>
              <a:defRPr b="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 Second level</a:t>
            </a:r>
          </a:p>
          <a:p>
            <a:pPr lvl="2"/>
            <a:r>
              <a:rPr lang="en-US" dirty="0" smtClean="0"/>
              <a:t> 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3474718"/>
            <a:ext cx="2400300" cy="2830486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3600" b="1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297433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59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2/25/2018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31503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6DFF08F-DC6B-4601-B491-B0F83F6DD2DA}" type="datetimeFigureOut">
              <a:rPr lang="en-US" dirty="0"/>
              <a:pPr/>
              <a:t>2/25/2018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ound Diagonal Corner Rectangle 10"/>
          <p:cNvSpPr/>
          <p:nvPr userDrawn="1"/>
        </p:nvSpPr>
        <p:spPr>
          <a:xfrm>
            <a:off x="609600" y="0"/>
            <a:ext cx="8077200" cy="1867694"/>
          </a:xfrm>
          <a:prstGeom prst="round2DiagRect">
            <a:avLst>
              <a:gd name="adj1" fmla="val 40044"/>
              <a:gd name="adj2" fmla="val 0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64479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5" r:id="rId1"/>
    <p:sldLayoutId id="2147483736" r:id="rId2"/>
    <p:sldLayoutId id="2147483738" r:id="rId3"/>
    <p:sldLayoutId id="2147483739" r:id="rId4"/>
    <p:sldLayoutId id="2147483740" r:id="rId5"/>
    <p:sldLayoutId id="2147483741" r:id="rId6"/>
    <p:sldLayoutId id="2147483742" r:id="rId7"/>
    <p:sldLayoutId id="2147483743" r:id="rId8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3600" b="1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3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mtClean="0"/>
              <a:t>Jn 10:10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The Abundant Life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We are Victors – Rom </a:t>
            </a:r>
            <a:r>
              <a:rPr lang="en-US" dirty="0"/>
              <a:t>8:36-37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The Abundant Life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5293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The Abundant Life</a:t>
            </a:r>
            <a:br>
              <a:rPr lang="en-US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Over the World</a:t>
            </a:r>
          </a:p>
          <a:p>
            <a:pPr lvl="1"/>
            <a:r>
              <a:rPr lang="en-US" dirty="0" smtClean="0"/>
              <a:t> I </a:t>
            </a:r>
            <a:r>
              <a:rPr lang="en-US" dirty="0" err="1" smtClean="0"/>
              <a:t>Jn</a:t>
            </a:r>
            <a:r>
              <a:rPr lang="en-US" dirty="0" smtClean="0"/>
              <a:t> 5:4-5, whoever is born of God overcomes the world</a:t>
            </a:r>
          </a:p>
          <a:p>
            <a:pPr lvl="1"/>
            <a:r>
              <a:rPr lang="en-US" dirty="0" smtClean="0"/>
              <a:t> </a:t>
            </a:r>
            <a:r>
              <a:rPr lang="en-US" dirty="0"/>
              <a:t>I </a:t>
            </a:r>
            <a:r>
              <a:rPr lang="en-US" dirty="0" err="1"/>
              <a:t>Jn</a:t>
            </a:r>
            <a:r>
              <a:rPr lang="en-US" dirty="0"/>
              <a:t> 4:4, ye are of God and have overcome them </a:t>
            </a:r>
            <a:endParaRPr lang="en-US" dirty="0" smtClean="0"/>
          </a:p>
          <a:p>
            <a:pPr lvl="1"/>
            <a:r>
              <a:rPr lang="en-US" dirty="0" smtClean="0"/>
              <a:t> Rom 12:21, overcome evil with Good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smtClean="0"/>
              <a:t>We are Victors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70241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Abundant Life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Over Sin</a:t>
            </a:r>
          </a:p>
          <a:p>
            <a:pPr lvl="1"/>
            <a:r>
              <a:rPr lang="en-US" dirty="0" smtClean="0"/>
              <a:t> I </a:t>
            </a:r>
            <a:r>
              <a:rPr lang="en-US" dirty="0" err="1" smtClean="0"/>
              <a:t>Cor</a:t>
            </a:r>
            <a:r>
              <a:rPr lang="en-US" dirty="0" smtClean="0"/>
              <a:t> 10:13, God will make a way of escape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 smtClean="0"/>
              <a:t>We are Victors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00916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Abundant Life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Over Satan</a:t>
            </a:r>
          </a:p>
          <a:p>
            <a:pPr lvl="1"/>
            <a:r>
              <a:rPr lang="en-US" dirty="0" smtClean="0"/>
              <a:t> Jas 4:7, resist the devil and he will flee you</a:t>
            </a:r>
          </a:p>
          <a:p>
            <a:pPr lvl="1"/>
            <a:r>
              <a:rPr lang="en-US" dirty="0" smtClean="0"/>
              <a:t> I </a:t>
            </a:r>
            <a:r>
              <a:rPr lang="en-US" dirty="0" err="1" smtClean="0"/>
              <a:t>Jn</a:t>
            </a:r>
            <a:r>
              <a:rPr lang="en-US" dirty="0" smtClean="0"/>
              <a:t> 5:18, he that is born of God, keeps himself and the wicked one does not touch him</a:t>
            </a:r>
          </a:p>
          <a:p>
            <a:pPr lvl="1"/>
            <a:r>
              <a:rPr lang="en-US" dirty="0" smtClean="0"/>
              <a:t> I  </a:t>
            </a:r>
            <a:r>
              <a:rPr lang="en-US" dirty="0" err="1"/>
              <a:t>Jn</a:t>
            </a:r>
            <a:r>
              <a:rPr lang="en-US" dirty="0"/>
              <a:t> 2:13-14, young men had overcome the wicked </a:t>
            </a:r>
            <a:r>
              <a:rPr lang="en-US" dirty="0" smtClean="0"/>
              <a:t>one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 smtClean="0"/>
              <a:t>We are Victors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08283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Abundant Life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 Example by Eve</a:t>
            </a:r>
            <a:endParaRPr lang="en-US" dirty="0" smtClean="0"/>
          </a:p>
          <a:p>
            <a:pPr lvl="1"/>
            <a:r>
              <a:rPr lang="en-US" dirty="0" smtClean="0"/>
              <a:t> </a:t>
            </a:r>
            <a:r>
              <a:rPr lang="en-US" dirty="0" smtClean="0"/>
              <a:t>Gen 3:1-7, Satan Tempts Eve in the Garden</a:t>
            </a:r>
          </a:p>
          <a:p>
            <a:pPr lvl="2"/>
            <a:r>
              <a:rPr lang="en-US" dirty="0"/>
              <a:t>Satan </a:t>
            </a:r>
            <a:r>
              <a:rPr lang="en-US" dirty="0" smtClean="0"/>
              <a:t>Deceived </a:t>
            </a:r>
            <a:r>
              <a:rPr lang="en-US" dirty="0"/>
              <a:t>Eve</a:t>
            </a:r>
          </a:p>
          <a:p>
            <a:pPr lvl="2"/>
            <a:r>
              <a:rPr lang="en-US" dirty="0" smtClean="0"/>
              <a:t>Satan Entice Eve</a:t>
            </a:r>
          </a:p>
          <a:p>
            <a:pPr lvl="1"/>
            <a:r>
              <a:rPr lang="en-US" dirty="0" smtClean="0"/>
              <a:t>Eve’s Progression into Sin</a:t>
            </a:r>
          </a:p>
          <a:p>
            <a:pPr lvl="2"/>
            <a:r>
              <a:rPr lang="en-US" dirty="0"/>
              <a:t>Eve Considered </a:t>
            </a:r>
            <a:r>
              <a:rPr lang="en-US" dirty="0" smtClean="0"/>
              <a:t>it</a:t>
            </a:r>
            <a:endParaRPr lang="en-US" dirty="0"/>
          </a:p>
          <a:p>
            <a:pPr lvl="2"/>
            <a:r>
              <a:rPr lang="en-US" dirty="0" smtClean="0"/>
              <a:t>Fruit was Good </a:t>
            </a:r>
            <a:r>
              <a:rPr lang="en-US" dirty="0"/>
              <a:t>for </a:t>
            </a:r>
            <a:r>
              <a:rPr lang="en-US" dirty="0" smtClean="0"/>
              <a:t>Food</a:t>
            </a:r>
            <a:endParaRPr lang="en-US" dirty="0"/>
          </a:p>
          <a:p>
            <a:pPr lvl="2"/>
            <a:r>
              <a:rPr lang="en-US" dirty="0" smtClean="0"/>
              <a:t>Fruit was Pleasant </a:t>
            </a:r>
            <a:r>
              <a:rPr lang="en-US" dirty="0"/>
              <a:t>to the </a:t>
            </a:r>
            <a:r>
              <a:rPr lang="en-US" dirty="0" smtClean="0"/>
              <a:t>Eyes</a:t>
            </a:r>
            <a:endParaRPr lang="en-US" dirty="0"/>
          </a:p>
          <a:p>
            <a:pPr lvl="2"/>
            <a:r>
              <a:rPr lang="en-US" dirty="0" smtClean="0"/>
              <a:t>She Desired </a:t>
            </a:r>
            <a:r>
              <a:rPr lang="en-US" dirty="0"/>
              <a:t>to be </a:t>
            </a:r>
            <a:r>
              <a:rPr lang="en-US" dirty="0" smtClean="0"/>
              <a:t>Wise</a:t>
            </a:r>
            <a:endParaRPr lang="en-US" dirty="0"/>
          </a:p>
          <a:p>
            <a:pPr lvl="2"/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 smtClean="0"/>
              <a:t>We are Victors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36139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The Abundant Life</a:t>
            </a:r>
            <a:br>
              <a:rPr lang="en-US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Over Trials</a:t>
            </a:r>
          </a:p>
          <a:p>
            <a:pPr lvl="1"/>
            <a:r>
              <a:rPr lang="en-US" dirty="0" smtClean="0"/>
              <a:t>Jas 1:2-3, trials of faith creates endurance</a:t>
            </a:r>
          </a:p>
          <a:p>
            <a:pPr lvl="1"/>
            <a:r>
              <a:rPr lang="en-US" dirty="0" smtClean="0"/>
              <a:t>I Pet 1:7, trials of faith are worth more than gold</a:t>
            </a:r>
          </a:p>
          <a:p>
            <a:pPr lvl="1"/>
            <a:r>
              <a:rPr lang="en-US" dirty="0" smtClean="0"/>
              <a:t> </a:t>
            </a:r>
            <a:r>
              <a:rPr lang="en-US" dirty="0" smtClean="0"/>
              <a:t>II </a:t>
            </a:r>
            <a:r>
              <a:rPr lang="en-US" dirty="0" err="1" smtClean="0"/>
              <a:t>Cor</a:t>
            </a:r>
            <a:r>
              <a:rPr lang="en-US" dirty="0" smtClean="0"/>
              <a:t> 12:10, Paul, he is made strong through weakness</a:t>
            </a:r>
          </a:p>
          <a:p>
            <a:pPr lvl="1"/>
            <a:r>
              <a:rPr lang="en-US" dirty="0" err="1" smtClean="0"/>
              <a:t>Heb</a:t>
            </a:r>
            <a:r>
              <a:rPr lang="en-US" dirty="0" smtClean="0"/>
              <a:t> 11:33-12:4, Lift up the hands that hang down</a:t>
            </a:r>
          </a:p>
          <a:p>
            <a:pPr lvl="1"/>
            <a:r>
              <a:rPr lang="en-US" dirty="0" smtClean="0"/>
              <a:t>We can Rejoice in Trials</a:t>
            </a:r>
            <a:endParaRPr lang="en-US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smtClean="0"/>
              <a:t>We are Victors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29389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Abundant Life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Over Death</a:t>
            </a:r>
          </a:p>
          <a:p>
            <a:pPr lvl="1"/>
            <a:r>
              <a:rPr lang="en-US" dirty="0" smtClean="0"/>
              <a:t> I </a:t>
            </a:r>
            <a:r>
              <a:rPr lang="en-US" dirty="0" err="1" smtClean="0"/>
              <a:t>Cor</a:t>
            </a:r>
            <a:r>
              <a:rPr lang="en-US" dirty="0" smtClean="0"/>
              <a:t> 15:57-58</a:t>
            </a:r>
            <a:r>
              <a:rPr lang="en-US" dirty="0"/>
              <a:t>, Thanks be to God who gives us the Victory </a:t>
            </a:r>
            <a:endParaRPr lang="en-US" dirty="0" smtClean="0"/>
          </a:p>
          <a:p>
            <a:pPr lvl="1"/>
            <a:r>
              <a:rPr lang="en-US" dirty="0"/>
              <a:t> </a:t>
            </a:r>
            <a:r>
              <a:rPr lang="en-US" dirty="0" smtClean="0"/>
              <a:t>Rev 2:10, be faithful unto death and receive a crown of life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 smtClean="0"/>
              <a:t>We are Victors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55217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The Abundant Life</a:t>
            </a:r>
            <a:br>
              <a:rPr lang="en-US" smtClean="0"/>
            </a:br>
            <a:r>
              <a:rPr lang="en-US" smtClean="0"/>
              <a:t>We Are More Than Victors 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lvl="1"/>
            <a:r>
              <a:rPr lang="en-US" dirty="0" smtClean="0"/>
              <a:t>Over the World</a:t>
            </a:r>
          </a:p>
          <a:p>
            <a:pPr lvl="1"/>
            <a:r>
              <a:rPr lang="en-US" dirty="0" smtClean="0"/>
              <a:t>Over Sin</a:t>
            </a:r>
          </a:p>
          <a:p>
            <a:pPr lvl="1"/>
            <a:r>
              <a:rPr lang="en-US" dirty="0" smtClean="0"/>
              <a:t>Over Satan</a:t>
            </a:r>
          </a:p>
          <a:p>
            <a:pPr lvl="1"/>
            <a:r>
              <a:rPr lang="en-US" dirty="0" smtClean="0"/>
              <a:t>Over Trials</a:t>
            </a:r>
          </a:p>
          <a:p>
            <a:pPr lvl="1"/>
            <a:r>
              <a:rPr lang="en-US" dirty="0" smtClean="0"/>
              <a:t>Over Death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mtClean="0"/>
              <a:t>Rev 2:10, Be faithful unto death and ye shall receive a crown of life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8280294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theme/theme1.xml><?xml version="1.0" encoding="utf-8"?>
<a:theme xmlns:a="http://schemas.openxmlformats.org/drawingml/2006/main" name="Retrospect">
  <a:themeElements>
    <a:clrScheme name="Blue II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2785</TotalTime>
  <Words>303</Words>
  <Application>Microsoft Office PowerPoint</Application>
  <PresentationFormat>On-screen Show (4:3)</PresentationFormat>
  <Paragraphs>53</Paragraphs>
  <Slides>9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Arial</vt:lpstr>
      <vt:lpstr>Calibri</vt:lpstr>
      <vt:lpstr>Calibri Light</vt:lpstr>
      <vt:lpstr>Courier New</vt:lpstr>
      <vt:lpstr>Times New Roman</vt:lpstr>
      <vt:lpstr>Wingdings</vt:lpstr>
      <vt:lpstr>Retrospect</vt:lpstr>
      <vt:lpstr>The Abundant Life</vt:lpstr>
      <vt:lpstr>The Abundant Life</vt:lpstr>
      <vt:lpstr>The Abundant Life </vt:lpstr>
      <vt:lpstr>The Abundant Life </vt:lpstr>
      <vt:lpstr>The Abundant Life </vt:lpstr>
      <vt:lpstr>The Abundant Life </vt:lpstr>
      <vt:lpstr>The Abundant Life </vt:lpstr>
      <vt:lpstr>The Abundant Life </vt:lpstr>
      <vt:lpstr>The Abundant Life We Are More Than Victors </vt:lpstr>
    </vt:vector>
  </TitlesOfParts>
  <Company>EVANGELIST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rdward</dc:creator>
  <cp:lastModifiedBy>rdward</cp:lastModifiedBy>
  <cp:revision>235</cp:revision>
  <dcterms:created xsi:type="dcterms:W3CDTF">1998-07-07T15:18:40Z</dcterms:created>
  <dcterms:modified xsi:type="dcterms:W3CDTF">2018-02-26T01:28:40Z</dcterms:modified>
</cp:coreProperties>
</file>