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11"/>
  </p:notesMasterIdLst>
  <p:handoutMasterIdLst>
    <p:handoutMasterId r:id="rId12"/>
  </p:handoutMasterIdLst>
  <p:sldIdLst>
    <p:sldId id="283" r:id="rId2"/>
    <p:sldId id="307" r:id="rId3"/>
    <p:sldId id="312" r:id="rId4"/>
    <p:sldId id="311" r:id="rId5"/>
    <p:sldId id="314" r:id="rId6"/>
    <p:sldId id="317" r:id="rId7"/>
    <p:sldId id="315" r:id="rId8"/>
    <p:sldId id="316" r:id="rId9"/>
    <p:sldId id="300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1" autoAdjust="0"/>
    <p:restoredTop sz="92571" autoAdjust="0"/>
  </p:normalViewPr>
  <p:slideViewPr>
    <p:cSldViewPr>
      <p:cViewPr varScale="1">
        <p:scale>
          <a:sx n="84" d="100"/>
          <a:sy n="84" d="100"/>
        </p:scale>
        <p:origin x="58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4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cap="all" spc="2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5038" y="1524000"/>
            <a:ext cx="7543800" cy="822961"/>
          </a:xfrm>
        </p:spPr>
        <p:txBody>
          <a:bodyPr anchor="t">
            <a:no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34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 userDrawn="1"/>
        </p:nvSpPr>
        <p:spPr>
          <a:xfrm>
            <a:off x="609600" y="2133600"/>
            <a:ext cx="8534400" cy="4724401"/>
          </a:xfrm>
          <a:prstGeom prst="round2DiagRect">
            <a:avLst>
              <a:gd name="adj1" fmla="val 20689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438400"/>
            <a:ext cx="7543801" cy="343069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4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609600" y="2057401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4928307" y="2053207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2225039"/>
            <a:ext cx="3703320" cy="4023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384048" indent="-18288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680" y="2225041"/>
            <a:ext cx="3703320" cy="40233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384048" indent="-18288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38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/>
          <p:cNvSpPr/>
          <p:nvPr userDrawn="1"/>
        </p:nvSpPr>
        <p:spPr>
          <a:xfrm>
            <a:off x="609600" y="2582334"/>
            <a:ext cx="4038600" cy="4203660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2" name="Round Diagonal Corner Rectangle 11"/>
          <p:cNvSpPr/>
          <p:nvPr userDrawn="1"/>
        </p:nvSpPr>
        <p:spPr>
          <a:xfrm>
            <a:off x="4928307" y="2582334"/>
            <a:ext cx="4038600" cy="4199466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656840"/>
            <a:ext cx="3703320" cy="3286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5400" y="2656840"/>
            <a:ext cx="3703320" cy="3286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8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91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84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4359"/>
            <a:ext cx="2735159" cy="2286000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4959" y="533400"/>
            <a:ext cx="5742841" cy="6172200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  <a:lvl2pPr marL="344488" indent="-344488">
              <a:buClrTx/>
              <a:buSzPct val="75000"/>
              <a:buFont typeface="Wingdings" panose="05000000000000000000" pitchFamily="2" charset="2"/>
              <a:buChar char="Ø"/>
              <a:defRPr sz="3200" b="0">
                <a:solidFill>
                  <a:schemeClr val="tx1"/>
                </a:solidFill>
              </a:defRPr>
            </a:lvl2pPr>
            <a:lvl3pPr marL="687388" indent="-352425">
              <a:buClrTx/>
              <a:buSzPct val="100000"/>
              <a:buFont typeface="Courier New" panose="02070309020205020404" pitchFamily="49" charset="0"/>
              <a:buChar char="o"/>
              <a:defRPr sz="3200"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3474718"/>
            <a:ext cx="2400300" cy="283048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743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5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 Diagonal Corner Rectangle 10"/>
          <p:cNvSpPr/>
          <p:nvPr userDrawn="1"/>
        </p:nvSpPr>
        <p:spPr>
          <a:xfrm>
            <a:off x="609600" y="0"/>
            <a:ext cx="8077200" cy="1867694"/>
          </a:xfrm>
          <a:prstGeom prst="round2DiagRect">
            <a:avLst>
              <a:gd name="adj1" fmla="val 40044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4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6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Jn 10:10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are Victors – Rom </a:t>
            </a:r>
            <a:r>
              <a:rPr lang="en-US" dirty="0"/>
              <a:t>8:36-37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World</a:t>
            </a:r>
          </a:p>
          <a:p>
            <a:pPr lvl="1"/>
            <a:r>
              <a:rPr lang="en-US" dirty="0" smtClean="0"/>
              <a:t> I </a:t>
            </a:r>
            <a:r>
              <a:rPr lang="en-US" dirty="0" err="1" smtClean="0"/>
              <a:t>Jn</a:t>
            </a:r>
            <a:r>
              <a:rPr lang="en-US" dirty="0" smtClean="0"/>
              <a:t> 5:4-5, whoever is born of God overcomes the world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Jn</a:t>
            </a:r>
            <a:r>
              <a:rPr lang="en-US" dirty="0"/>
              <a:t> 4:4, ye are of God and have overcome them </a:t>
            </a:r>
            <a:endParaRPr lang="en-US" dirty="0" smtClean="0"/>
          </a:p>
          <a:p>
            <a:pPr lvl="1"/>
            <a:r>
              <a:rPr lang="en-US" dirty="0" smtClean="0"/>
              <a:t> Rom 12:21, overcome evil with Good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We are Victors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2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Sin</a:t>
            </a:r>
          </a:p>
          <a:p>
            <a:pPr lvl="1"/>
            <a:r>
              <a:rPr lang="en-US" dirty="0" smtClean="0"/>
              <a:t> I </a:t>
            </a:r>
            <a:r>
              <a:rPr lang="en-US" dirty="0" err="1" smtClean="0"/>
              <a:t>Cor</a:t>
            </a:r>
            <a:r>
              <a:rPr lang="en-US" dirty="0" smtClean="0"/>
              <a:t> 10:13, God will make a way of escape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We are Victors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9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Satan</a:t>
            </a:r>
          </a:p>
          <a:p>
            <a:pPr lvl="1"/>
            <a:r>
              <a:rPr lang="en-US" dirty="0" smtClean="0"/>
              <a:t> Jas 4:7, resist the devil and he will flee you</a:t>
            </a:r>
          </a:p>
          <a:p>
            <a:pPr lvl="1"/>
            <a:r>
              <a:rPr lang="en-US" dirty="0" smtClean="0"/>
              <a:t> I </a:t>
            </a:r>
            <a:r>
              <a:rPr lang="en-US" dirty="0" err="1" smtClean="0"/>
              <a:t>Jn</a:t>
            </a:r>
            <a:r>
              <a:rPr lang="en-US" dirty="0" smtClean="0"/>
              <a:t> 5:18, he that is born of God, keeps himself and the wicked one does not touch him</a:t>
            </a:r>
          </a:p>
          <a:p>
            <a:pPr lvl="1"/>
            <a:r>
              <a:rPr lang="en-US" dirty="0" smtClean="0"/>
              <a:t> I  </a:t>
            </a:r>
            <a:r>
              <a:rPr lang="en-US" dirty="0" err="1"/>
              <a:t>Jn</a:t>
            </a:r>
            <a:r>
              <a:rPr lang="en-US" dirty="0"/>
              <a:t> 2:13-14, young men had overcome the wicked </a:t>
            </a:r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We are Victors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2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by Eve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Gen 3:1-7, Satan Tempts Eve in the Garden</a:t>
            </a:r>
          </a:p>
          <a:p>
            <a:pPr lvl="2"/>
            <a:r>
              <a:rPr lang="en-US" dirty="0"/>
              <a:t>Satan </a:t>
            </a:r>
            <a:r>
              <a:rPr lang="en-US" dirty="0" smtClean="0"/>
              <a:t>Deceived </a:t>
            </a:r>
            <a:r>
              <a:rPr lang="en-US" dirty="0"/>
              <a:t>Eve</a:t>
            </a:r>
          </a:p>
          <a:p>
            <a:pPr lvl="2"/>
            <a:r>
              <a:rPr lang="en-US" dirty="0" smtClean="0"/>
              <a:t>Satan Entice Eve</a:t>
            </a:r>
          </a:p>
          <a:p>
            <a:pPr lvl="1"/>
            <a:r>
              <a:rPr lang="en-US" dirty="0" smtClean="0"/>
              <a:t>Eve’s Progression into Sin</a:t>
            </a:r>
          </a:p>
          <a:p>
            <a:pPr lvl="2"/>
            <a:r>
              <a:rPr lang="en-US" dirty="0"/>
              <a:t>Eve Considered </a:t>
            </a:r>
            <a:r>
              <a:rPr lang="en-US" dirty="0" smtClean="0"/>
              <a:t>it</a:t>
            </a:r>
            <a:endParaRPr lang="en-US" dirty="0"/>
          </a:p>
          <a:p>
            <a:pPr lvl="2"/>
            <a:r>
              <a:rPr lang="en-US" dirty="0" smtClean="0"/>
              <a:t>Fruit was Good </a:t>
            </a:r>
            <a:r>
              <a:rPr lang="en-US" dirty="0"/>
              <a:t>for </a:t>
            </a:r>
            <a:r>
              <a:rPr lang="en-US" dirty="0" smtClean="0"/>
              <a:t>Food</a:t>
            </a:r>
            <a:endParaRPr lang="en-US" dirty="0"/>
          </a:p>
          <a:p>
            <a:pPr lvl="2"/>
            <a:r>
              <a:rPr lang="en-US" dirty="0" smtClean="0"/>
              <a:t>Fruit was Pleasant </a:t>
            </a:r>
            <a:r>
              <a:rPr lang="en-US" dirty="0"/>
              <a:t>to the </a:t>
            </a:r>
            <a:r>
              <a:rPr lang="en-US" dirty="0" smtClean="0"/>
              <a:t>Eyes</a:t>
            </a:r>
            <a:endParaRPr lang="en-US" dirty="0"/>
          </a:p>
          <a:p>
            <a:pPr lvl="2"/>
            <a:r>
              <a:rPr lang="en-US" dirty="0" smtClean="0"/>
              <a:t>She Desired </a:t>
            </a:r>
            <a:r>
              <a:rPr lang="en-US" dirty="0"/>
              <a:t>to be </a:t>
            </a:r>
            <a:r>
              <a:rPr lang="en-US" dirty="0" smtClean="0"/>
              <a:t>Wise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We are Victors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1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Trials</a:t>
            </a:r>
          </a:p>
          <a:p>
            <a:pPr lvl="1"/>
            <a:r>
              <a:rPr lang="en-US" dirty="0" smtClean="0"/>
              <a:t>Jas 1:2-3, trials of faith creates endurance</a:t>
            </a:r>
          </a:p>
          <a:p>
            <a:pPr lvl="1"/>
            <a:r>
              <a:rPr lang="en-US" dirty="0" smtClean="0"/>
              <a:t>I Pet 1:7, trials of faith are worth more than gold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II </a:t>
            </a:r>
            <a:r>
              <a:rPr lang="en-US" dirty="0" err="1" smtClean="0"/>
              <a:t>Cor</a:t>
            </a:r>
            <a:r>
              <a:rPr lang="en-US" dirty="0" smtClean="0"/>
              <a:t> 12:10, Paul, he is made strong through weakness</a:t>
            </a:r>
          </a:p>
          <a:p>
            <a:pPr lvl="1"/>
            <a:r>
              <a:rPr lang="en-US" dirty="0" err="1" smtClean="0"/>
              <a:t>Heb</a:t>
            </a:r>
            <a:r>
              <a:rPr lang="en-US" dirty="0" smtClean="0"/>
              <a:t> 11:33-12:4, Lift up the hands that hang down</a:t>
            </a:r>
          </a:p>
          <a:p>
            <a:pPr lvl="1"/>
            <a:r>
              <a:rPr lang="en-US" dirty="0" smtClean="0"/>
              <a:t>We can Rejoice in Trials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We are Victors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3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Death</a:t>
            </a:r>
          </a:p>
          <a:p>
            <a:pPr lvl="1"/>
            <a:r>
              <a:rPr lang="en-US" dirty="0" smtClean="0"/>
              <a:t> I </a:t>
            </a:r>
            <a:r>
              <a:rPr lang="en-US" dirty="0" err="1" smtClean="0"/>
              <a:t>Cor</a:t>
            </a:r>
            <a:r>
              <a:rPr lang="en-US" dirty="0" smtClean="0"/>
              <a:t> 15:57-58</a:t>
            </a:r>
            <a:r>
              <a:rPr lang="en-US" dirty="0"/>
              <a:t>, Thanks be to God who gives us the Victory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Rev 2:10, be faithful unto death and receive a crown of life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We are Victors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2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We Are More Than Victors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 smtClean="0"/>
              <a:t>Over the World</a:t>
            </a:r>
          </a:p>
          <a:p>
            <a:pPr lvl="1"/>
            <a:r>
              <a:rPr lang="en-US" dirty="0" smtClean="0"/>
              <a:t>Over Sin</a:t>
            </a:r>
          </a:p>
          <a:p>
            <a:pPr lvl="1"/>
            <a:r>
              <a:rPr lang="en-US" dirty="0" smtClean="0"/>
              <a:t>Over Satan</a:t>
            </a:r>
          </a:p>
          <a:p>
            <a:pPr lvl="1"/>
            <a:r>
              <a:rPr lang="en-US" dirty="0" smtClean="0"/>
              <a:t>Over Trials</a:t>
            </a:r>
          </a:p>
          <a:p>
            <a:pPr lvl="1"/>
            <a:r>
              <a:rPr lang="en-US" dirty="0" smtClean="0"/>
              <a:t>Over Death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Rev 2:10, Be faithful unto death and ye shall receive a crown of life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02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2785</TotalTime>
  <Words>303</Words>
  <Application>Microsoft Office PowerPoint</Application>
  <PresentationFormat>On-screen Show (4:3)</PresentationFormat>
  <Paragraphs>53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Wingdings</vt:lpstr>
      <vt:lpstr>Retrospect</vt:lpstr>
      <vt:lpstr>The Abundant Life</vt:lpstr>
      <vt:lpstr>The Abundant Life</vt:lpstr>
      <vt:lpstr>The Abundant Life </vt:lpstr>
      <vt:lpstr>The Abundant Life </vt:lpstr>
      <vt:lpstr>The Abundant Life </vt:lpstr>
      <vt:lpstr>The Abundant Life </vt:lpstr>
      <vt:lpstr>The Abundant Life </vt:lpstr>
      <vt:lpstr>The Abundant Life </vt:lpstr>
      <vt:lpstr>The Abundant Life We Are More Than Victors 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235</cp:revision>
  <dcterms:created xsi:type="dcterms:W3CDTF">1998-07-07T15:18:40Z</dcterms:created>
  <dcterms:modified xsi:type="dcterms:W3CDTF">2018-02-26T01:28:40Z</dcterms:modified>
</cp:coreProperties>
</file>