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sldIdLst>
    <p:sldId id="296" r:id="rId2"/>
    <p:sldId id="294" r:id="rId3"/>
    <p:sldId id="295" r:id="rId4"/>
    <p:sldId id="299" r:id="rId5"/>
    <p:sldId id="290" r:id="rId6"/>
    <p:sldId id="289" r:id="rId7"/>
    <p:sldId id="291" r:id="rId8"/>
    <p:sldId id="287" r:id="rId9"/>
    <p:sldId id="286" r:id="rId10"/>
    <p:sldId id="300" r:id="rId11"/>
    <p:sldId id="29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085"/>
    <a:srgbClr val="45418F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9" autoAdjust="0"/>
    <p:restoredTop sz="89600" autoAdjust="0"/>
  </p:normalViewPr>
  <p:slideViewPr>
    <p:cSldViewPr>
      <p:cViewPr varScale="1">
        <p:scale>
          <a:sx n="81" d="100"/>
          <a:sy n="81" d="100"/>
        </p:scale>
        <p:origin x="5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72" y="-288"/>
      </p:cViewPr>
      <p:guideLst>
        <p:guide orient="horz" pos="2880"/>
        <p:guide pos="2160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96CAD9-DF8A-4592-B2E9-73ECFF2F0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812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9F4E7F-5876-410E-A821-57690D48365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411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Mt 7:21-23, not according to our</a:t>
            </a:r>
            <a:r>
              <a:rPr lang="en-US" sz="1100" baseline="0" dirty="0" smtClean="0"/>
              <a:t> judgment.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6CAD9-DF8A-4592-B2E9-73ECFF2F0A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9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6CAD9-DF8A-4592-B2E9-73ECFF2F0A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68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6CAD9-DF8A-4592-B2E9-73ECFF2F0A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4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-914400" y="-952500"/>
            <a:ext cx="11049000" cy="8686800"/>
            <a:chOff x="-457233" y="-422857"/>
            <a:chExt cx="10440173" cy="783013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33" y="-422857"/>
              <a:ext cx="10440173" cy="783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6210" y="1371600"/>
              <a:ext cx="6450696" cy="40386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>
              <a:fillRect/>
            </a:stretch>
          </p:blipFill>
          <p:spPr bwMode="auto">
            <a:xfrm>
              <a:off x="8146909" y="3183124"/>
              <a:ext cx="918754" cy="65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>
              <a:fillRect/>
            </a:stretch>
          </p:blipFill>
          <p:spPr bwMode="auto">
            <a:xfrm>
              <a:off x="406779" y="3183124"/>
              <a:ext cx="965365" cy="65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89574" y="3268348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667" y="1413574"/>
            <a:ext cx="5308866" cy="1515533"/>
          </a:xfrm>
        </p:spPr>
        <p:txBody>
          <a:bodyPr anchor="ctr">
            <a:noAutofit/>
          </a:bodyPr>
          <a:lstStyle>
            <a:lvl1pPr algn="ctr">
              <a:defRPr sz="4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429" y="3535095"/>
            <a:ext cx="5308866" cy="137765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95400" y="2362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68580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91400" cy="3886200"/>
          </a:xfrm>
        </p:spPr>
        <p:txBody>
          <a:bodyPr>
            <a:normAutofit/>
          </a:bodyPr>
          <a:lstStyle>
            <a:lvl1pPr marL="457200" indent="-457200">
              <a:spcBef>
                <a:spcPts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q"/>
              <a:defRPr sz="3200"/>
            </a:lvl1pPr>
            <a:lvl2pPr marL="796925" indent="-339725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2pPr>
            <a:lvl3pPr marL="1082675" indent="-285750"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7924800" cy="609600"/>
          </a:xfrm>
        </p:spPr>
        <p:txBody>
          <a:bodyPr/>
          <a:lstStyle>
            <a:lvl1pPr marL="0" indent="0" algn="l">
              <a:buNone/>
              <a:defRPr sz="36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1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87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8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8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9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19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1" r:id="rId7"/>
    <p:sldLayoutId id="2147483701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4"/>
            <a:ext cx="9144000" cy="6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Those Who Sought Their Own Way</a:t>
            </a:r>
          </a:p>
          <a:p>
            <a:pPr lvl="1"/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smtClean="0"/>
              <a:t>20:8-13, Moses Strikes the Rock</a:t>
            </a:r>
            <a:endParaRPr lang="en-US" dirty="0"/>
          </a:p>
          <a:p>
            <a:pPr lvl="1"/>
            <a:r>
              <a:rPr lang="en-US" dirty="0" smtClean="0"/>
              <a:t>Lev 10:1-2, </a:t>
            </a:r>
            <a:r>
              <a:rPr lang="en-US" dirty="0" err="1" smtClean="0"/>
              <a:t>Nadab</a:t>
            </a:r>
            <a:r>
              <a:rPr lang="en-US" dirty="0" smtClean="0"/>
              <a:t> &amp; </a:t>
            </a:r>
            <a:r>
              <a:rPr lang="en-US" dirty="0" err="1" smtClean="0"/>
              <a:t>Abihu</a:t>
            </a:r>
            <a:r>
              <a:rPr lang="en-US" dirty="0" smtClean="0"/>
              <a:t> Strange Fire</a:t>
            </a:r>
          </a:p>
          <a:p>
            <a:pPr lvl="1"/>
            <a:r>
              <a:rPr lang="en-US" dirty="0" smtClean="0"/>
              <a:t>I Sam 13&amp;15, King Saul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Chr</a:t>
            </a:r>
            <a:r>
              <a:rPr lang="en-US" dirty="0"/>
              <a:t> 13:7-12, </a:t>
            </a:r>
            <a:r>
              <a:rPr lang="en-US" dirty="0" err="1"/>
              <a:t>Uzza</a:t>
            </a:r>
            <a:r>
              <a:rPr lang="en-US" dirty="0"/>
              <a:t> </a:t>
            </a:r>
            <a:r>
              <a:rPr lang="en-US" dirty="0" smtClean="0"/>
              <a:t>Steadied </a:t>
            </a:r>
            <a:r>
              <a:rPr lang="en-US" dirty="0"/>
              <a:t>the Ark of the </a:t>
            </a:r>
            <a:r>
              <a:rPr lang="en-US" dirty="0" smtClean="0"/>
              <a:t>Covenant</a:t>
            </a:r>
          </a:p>
          <a:p>
            <a:pPr lvl="1"/>
            <a:r>
              <a:rPr lang="en-US" dirty="0" smtClean="0"/>
              <a:t>Were these Forbidden (Silence)?</a:t>
            </a:r>
          </a:p>
          <a:p>
            <a:pPr lvl="1"/>
            <a:r>
              <a:rPr lang="en-US" dirty="0" smtClean="0"/>
              <a:t>Were these Expedient?</a:t>
            </a:r>
            <a:endParaRPr lang="en-US" dirty="0"/>
          </a:p>
          <a:p>
            <a:pPr lvl="1"/>
            <a:r>
              <a:rPr lang="en-US" dirty="0" smtClean="0"/>
              <a:t>Were </a:t>
            </a:r>
            <a:r>
              <a:rPr lang="en-US" smtClean="0"/>
              <a:t>these </a:t>
            </a:r>
            <a:r>
              <a:rPr lang="en-US" smtClean="0"/>
              <a:t>Adaptations </a:t>
            </a:r>
            <a:r>
              <a:rPr lang="en-US" dirty="0" smtClean="0"/>
              <a:t>Approved?</a:t>
            </a:r>
          </a:p>
          <a:p>
            <a:pPr lvl="2"/>
            <a:r>
              <a:rPr lang="en-US" dirty="0" smtClean="0"/>
              <a:t>NEITHER, NONE, NO!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26"/>
            <a:ext cx="9144000" cy="6842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37338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Method’s God Establishes in the Written Text</a:t>
            </a:r>
          </a:p>
          <a:p>
            <a:pPr lvl="1"/>
            <a:r>
              <a:rPr lang="en-US" sz="3200" dirty="0"/>
              <a:t>Direct Command</a:t>
            </a:r>
          </a:p>
          <a:p>
            <a:pPr lvl="1"/>
            <a:r>
              <a:rPr lang="en-US" sz="3200" dirty="0"/>
              <a:t>Approved Example</a:t>
            </a:r>
          </a:p>
          <a:p>
            <a:pPr lvl="1"/>
            <a:r>
              <a:rPr lang="en-US" sz="3200" dirty="0"/>
              <a:t>Necessary Inference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0" y="3581400"/>
            <a:ext cx="350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Absence of Written Text</a:t>
            </a:r>
          </a:p>
          <a:p>
            <a:pPr lvl="1"/>
            <a:r>
              <a:rPr lang="en-US" sz="3200" dirty="0"/>
              <a:t>Expediencies </a:t>
            </a:r>
          </a:p>
          <a:p>
            <a:pPr lvl="1"/>
            <a:r>
              <a:rPr lang="en-US" sz="3200" dirty="0"/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11870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Authority –</a:t>
            </a:r>
            <a:br>
              <a:rPr lang="en-US" b="1" dirty="0" smtClean="0"/>
            </a:br>
            <a:r>
              <a:rPr lang="en-US" dirty="0" smtClean="0"/>
              <a:t>Part II</a:t>
            </a:r>
            <a:r>
              <a:rPr lang="en-US" b="1" dirty="0" smtClean="0"/>
              <a:t> </a:t>
            </a:r>
            <a:endParaRPr lang="en-US" altLang="en-US" b="1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en-US" sz="4400" b="1" dirty="0" smtClean="0"/>
              <a:t> </a:t>
            </a:r>
            <a:r>
              <a:rPr lang="en-US" sz="4400" b="1" dirty="0"/>
              <a:t>How to Study the </a:t>
            </a:r>
            <a:r>
              <a:rPr lang="en-US" sz="4400" b="1" dirty="0" smtClean="0"/>
              <a:t>Bible</a:t>
            </a:r>
          </a:p>
          <a:p>
            <a:pPr>
              <a:buClr>
                <a:schemeClr val="accent1">
                  <a:lumMod val="50000"/>
                </a:schemeClr>
              </a:buClr>
              <a:buSzPct val="75000"/>
            </a:pPr>
            <a:r>
              <a:rPr lang="en-US" sz="4400" b="1" dirty="0" smtClean="0"/>
              <a:t>II Tim 2:15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709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Method’s God Establishes in the Written Text</a:t>
            </a:r>
          </a:p>
          <a:p>
            <a:pPr lvl="1"/>
            <a:r>
              <a:rPr lang="en-US" dirty="0"/>
              <a:t>Direct </a:t>
            </a:r>
            <a:r>
              <a:rPr lang="en-US" dirty="0" smtClean="0"/>
              <a:t>Command</a:t>
            </a:r>
            <a:endParaRPr lang="en-US" dirty="0"/>
          </a:p>
          <a:p>
            <a:pPr lvl="1"/>
            <a:r>
              <a:rPr lang="en-US" dirty="0"/>
              <a:t>Approved Example</a:t>
            </a:r>
          </a:p>
          <a:p>
            <a:pPr lvl="1"/>
            <a:r>
              <a:rPr lang="en-US" dirty="0"/>
              <a:t>Necessary Inference</a:t>
            </a:r>
          </a:p>
          <a:p>
            <a:r>
              <a:rPr lang="en-US" dirty="0" smtClean="0"/>
              <a:t>Absence of Written Text</a:t>
            </a:r>
          </a:p>
          <a:p>
            <a:pPr lvl="1"/>
            <a:r>
              <a:rPr lang="en-US" dirty="0"/>
              <a:t>Expediencies </a:t>
            </a:r>
            <a:endParaRPr lang="en-US" dirty="0" smtClean="0"/>
          </a:p>
          <a:p>
            <a:pPr lvl="1"/>
            <a:r>
              <a:rPr lang="en-US" dirty="0" smtClean="0"/>
              <a:t>Silence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Hermeneutics – Exegesis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Expediencies</a:t>
            </a:r>
          </a:p>
          <a:p>
            <a:pPr lvl="1"/>
            <a:r>
              <a:rPr lang="en-US" dirty="0" smtClean="0"/>
              <a:t>Defined</a:t>
            </a:r>
            <a:r>
              <a:rPr lang="en-US" dirty="0"/>
              <a:t>: “a means to an end”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must first be </a:t>
            </a:r>
            <a:r>
              <a:rPr lang="en-US" dirty="0" smtClean="0"/>
              <a:t>authorized (Previous 3 Points)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not </a:t>
            </a:r>
            <a:r>
              <a:rPr lang="en-US" dirty="0" smtClean="0"/>
              <a:t>the means </a:t>
            </a:r>
            <a:r>
              <a:rPr lang="en-US" dirty="0"/>
              <a:t>to determine </a:t>
            </a:r>
            <a:r>
              <a:rPr lang="en-US" dirty="0" smtClean="0"/>
              <a:t>if something </a:t>
            </a:r>
            <a:r>
              <a:rPr lang="en-US" dirty="0"/>
              <a:t>is authorized </a:t>
            </a:r>
          </a:p>
          <a:p>
            <a:pPr lvl="1"/>
            <a:r>
              <a:rPr lang="en-US" dirty="0" smtClean="0"/>
              <a:t>Mt 7:21-23, Jesus spoke about those who would depart from the pattern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Expediencies must be Expedient </a:t>
            </a:r>
          </a:p>
          <a:p>
            <a:pPr lvl="1"/>
            <a:r>
              <a:rPr lang="en-US" smtClean="0"/>
              <a:t>I Cor 10:23-33, Paul indicated somethings were not Expedient, did not Edify</a:t>
            </a:r>
          </a:p>
          <a:p>
            <a:pPr lvl="2"/>
            <a:r>
              <a:rPr lang="en-US" smtClean="0"/>
              <a:t>Acts 16:3, Circumcising Timothy was Expedient </a:t>
            </a:r>
          </a:p>
          <a:p>
            <a:pPr lvl="2"/>
            <a:r>
              <a:rPr lang="en-US" smtClean="0"/>
              <a:t>Gal 2:3, Circumcising Titus was not Expedient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Expediencies</a:t>
            </a:r>
          </a:p>
          <a:p>
            <a:pPr lvl="1"/>
            <a:r>
              <a:rPr lang="en-US" dirty="0" smtClean="0"/>
              <a:t>Gen 6, Fulfilling command to build the Ark</a:t>
            </a:r>
          </a:p>
          <a:p>
            <a:pPr lvl="1"/>
            <a:r>
              <a:rPr lang="en-US" dirty="0" err="1" smtClean="0"/>
              <a:t>Eph</a:t>
            </a:r>
            <a:r>
              <a:rPr lang="en-US" dirty="0" smtClean="0"/>
              <a:t> 5:19, Fulfilling command to sing</a:t>
            </a:r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Cor</a:t>
            </a:r>
            <a:r>
              <a:rPr lang="en-US" dirty="0" smtClean="0"/>
              <a:t> 16:1, Fulfilling the command for collections</a:t>
            </a:r>
          </a:p>
          <a:p>
            <a:pPr lvl="1"/>
            <a:r>
              <a:rPr lang="en-US" dirty="0"/>
              <a:t>Acts 20:7, Fulfilling the need for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Expediencies</a:t>
            </a:r>
          </a:p>
          <a:p>
            <a:pPr lvl="1"/>
            <a:r>
              <a:rPr lang="en-US" dirty="0" smtClean="0"/>
              <a:t>Congregation Assembly Locations</a:t>
            </a:r>
          </a:p>
          <a:p>
            <a:pPr lvl="2"/>
            <a:r>
              <a:rPr lang="en-US" dirty="0" smtClean="0"/>
              <a:t>Act </a:t>
            </a:r>
            <a:r>
              <a:rPr lang="en-US" dirty="0"/>
              <a:t>20:7-8, </a:t>
            </a:r>
            <a:r>
              <a:rPr lang="en-US" dirty="0" smtClean="0"/>
              <a:t>Upper Room</a:t>
            </a:r>
          </a:p>
          <a:p>
            <a:pPr lvl="2"/>
            <a:r>
              <a:rPr lang="en-US" dirty="0"/>
              <a:t>Acts </a:t>
            </a:r>
            <a:r>
              <a:rPr lang="en-US" dirty="0" smtClean="0"/>
              <a:t>16:13, By a River</a:t>
            </a:r>
          </a:p>
          <a:p>
            <a:pPr lvl="2"/>
            <a:r>
              <a:rPr lang="en-US" dirty="0"/>
              <a:t>Acts </a:t>
            </a:r>
            <a:r>
              <a:rPr lang="en-US" dirty="0" smtClean="0"/>
              <a:t>17:1-2, </a:t>
            </a:r>
            <a:r>
              <a:rPr lang="en-US" dirty="0"/>
              <a:t>Act </a:t>
            </a:r>
            <a:r>
              <a:rPr lang="en-US" dirty="0" smtClean="0"/>
              <a:t>18:19, </a:t>
            </a:r>
            <a:r>
              <a:rPr lang="en-US" dirty="0"/>
              <a:t>Acts </a:t>
            </a:r>
            <a:r>
              <a:rPr lang="en-US" dirty="0" smtClean="0"/>
              <a:t>19:8-9, Synagogues </a:t>
            </a:r>
          </a:p>
          <a:p>
            <a:pPr lvl="2"/>
            <a:r>
              <a:rPr lang="en-US" dirty="0"/>
              <a:t>Rom 16:3-5a, </a:t>
            </a:r>
            <a:r>
              <a:rPr lang="en-US" dirty="0" smtClean="0"/>
              <a:t>House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Silence; “It doesn’t say not to”</a:t>
            </a:r>
          </a:p>
          <a:p>
            <a:pPr lvl="1"/>
            <a:r>
              <a:rPr lang="en-US" dirty="0" smtClean="0"/>
              <a:t>When Scripture Establishes a Pattern, Silence </a:t>
            </a:r>
            <a:r>
              <a:rPr lang="en-US" dirty="0"/>
              <a:t>is </a:t>
            </a:r>
            <a:r>
              <a:rPr lang="en-US" dirty="0" smtClean="0"/>
              <a:t>Prohibitive</a:t>
            </a:r>
          </a:p>
          <a:p>
            <a:pPr lvl="1"/>
            <a:r>
              <a:rPr lang="en-US" dirty="0" smtClean="0"/>
              <a:t>I Pet 4:11, Speak according to God’s Word</a:t>
            </a:r>
          </a:p>
          <a:p>
            <a:pPr lvl="1"/>
            <a:r>
              <a:rPr lang="en-US" dirty="0" smtClean="0"/>
              <a:t>Col 3:16, do all by the authority of God</a:t>
            </a:r>
          </a:p>
          <a:p>
            <a:pPr lvl="1"/>
            <a:r>
              <a:rPr lang="en-US" dirty="0" smtClean="0"/>
              <a:t>Rev 22:18-19, Do not add to or take away from word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4:2</a:t>
            </a:r>
            <a:r>
              <a:rPr lang="en-US" dirty="0"/>
              <a:t>, Do not add to or take away from </a:t>
            </a:r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Study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 with things that are Secret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2:9-12, no man knows the mind of God</a:t>
            </a:r>
          </a:p>
          <a:p>
            <a:pPr lvl="1"/>
            <a:r>
              <a:rPr lang="en-US" dirty="0" err="1" smtClean="0"/>
              <a:t>Deut</a:t>
            </a:r>
            <a:r>
              <a:rPr lang="en-US" dirty="0" smtClean="0"/>
              <a:t> 29:29, </a:t>
            </a:r>
            <a:r>
              <a:rPr lang="en-US" dirty="0"/>
              <a:t>The secret </a:t>
            </a:r>
            <a:r>
              <a:rPr lang="en-US" i="1" dirty="0"/>
              <a:t>things belong</a:t>
            </a:r>
            <a:r>
              <a:rPr lang="en-US" dirty="0"/>
              <a:t> unto the LORD our God: but those </a:t>
            </a:r>
            <a:r>
              <a:rPr lang="en-US" i="1" dirty="0"/>
              <a:t>things which are</a:t>
            </a:r>
            <a:r>
              <a:rPr lang="en-US" dirty="0"/>
              <a:t> revealed </a:t>
            </a:r>
            <a:r>
              <a:rPr lang="en-US" i="1" dirty="0"/>
              <a:t>belong</a:t>
            </a:r>
            <a:r>
              <a:rPr lang="en-US" dirty="0"/>
              <a:t> unto us and to our children for ever, that </a:t>
            </a:r>
            <a:r>
              <a:rPr lang="en-US" i="1" dirty="0"/>
              <a:t>we</a:t>
            </a:r>
            <a:r>
              <a:rPr lang="en-US" dirty="0"/>
              <a:t> may do all the words of this law.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Absence of Written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1484</TotalTime>
  <Words>451</Words>
  <Application>Microsoft Office PowerPoint</Application>
  <PresentationFormat>On-screen Show (4:3)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Garamond</vt:lpstr>
      <vt:lpstr>Times New Roman</vt:lpstr>
      <vt:lpstr>Wingdings</vt:lpstr>
      <vt:lpstr>Organic</vt:lpstr>
      <vt:lpstr>PowerPoint Presentation</vt:lpstr>
      <vt:lpstr>Authority – Part II </vt:lpstr>
      <vt:lpstr>How to Study the Bible</vt:lpstr>
      <vt:lpstr>How to Study the Bible</vt:lpstr>
      <vt:lpstr>How to Study the Bible</vt:lpstr>
      <vt:lpstr>How to Study the Bible</vt:lpstr>
      <vt:lpstr>How to Study the Bible</vt:lpstr>
      <vt:lpstr>How to Study the Bible</vt:lpstr>
      <vt:lpstr>How to Study the Bible</vt:lpstr>
      <vt:lpstr>How to Study the Bible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Authority</dc:title>
  <dc:creator>Ross Ward</dc:creator>
  <cp:lastModifiedBy>rdward</cp:lastModifiedBy>
  <cp:revision>332</cp:revision>
  <dcterms:created xsi:type="dcterms:W3CDTF">2004-10-30T02:37:41Z</dcterms:created>
  <dcterms:modified xsi:type="dcterms:W3CDTF">2018-02-04T16:40:16Z</dcterms:modified>
</cp:coreProperties>
</file>