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2" r:id="rId2"/>
    <p:sldId id="278" r:id="rId3"/>
    <p:sldId id="287" r:id="rId4"/>
    <p:sldId id="279" r:id="rId5"/>
    <p:sldId id="280" r:id="rId6"/>
    <p:sldId id="282" r:id="rId7"/>
    <p:sldId id="296" r:id="rId8"/>
    <p:sldId id="289" r:id="rId9"/>
    <p:sldId id="294" r:id="rId10"/>
    <p:sldId id="283" r:id="rId11"/>
    <p:sldId id="292" r:id="rId12"/>
    <p:sldId id="286" r:id="rId13"/>
    <p:sldId id="291" r:id="rId14"/>
    <p:sldId id="293" r:id="rId15"/>
    <p:sldId id="281" r:id="rId16"/>
    <p:sldId id="288" r:id="rId17"/>
    <p:sldId id="295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4" autoAdjust="0"/>
    <p:restoredTop sz="92000" autoAdjust="0"/>
  </p:normalViewPr>
  <p:slideViewPr>
    <p:cSldViewPr snapToGrid="0">
      <p:cViewPr varScale="1">
        <p:scale>
          <a:sx n="59" d="100"/>
          <a:sy n="59" d="100"/>
        </p:scale>
        <p:origin x="1176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01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" r="1481"/>
          <a:stretch>
            <a:fillRect/>
          </a:stretch>
        </p:blipFill>
        <p:spPr>
          <a:xfrm>
            <a:off x="0" y="-35169"/>
            <a:ext cx="130048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19724" y="838200"/>
            <a:ext cx="12293600" cy="21082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2866" y="3352434"/>
            <a:ext cx="7750175" cy="2837351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00428" y="2754736"/>
            <a:ext cx="7804372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pic>
        <p:nvPicPr>
          <p:cNvPr id="9" name="pasted-image.tiff" descr="pasted-image.tiff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99193" y="2509895"/>
            <a:ext cx="5011928" cy="7207598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586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1135057" y="1309199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0" y="280381"/>
            <a:ext cx="13004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76092" y="2754736"/>
            <a:ext cx="7807570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597025" indent="-342900">
              <a:spcBef>
                <a:spcPts val="1000"/>
              </a:spcBef>
              <a:buClrTx/>
              <a:buSzTx/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7230" y="1246563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pic>
        <p:nvPicPr>
          <p:cNvPr id="9" name="pasted-image.tiff" descr="pasted-image.tiff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99193" y="3387969"/>
            <a:ext cx="5011928" cy="6329523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938" y="1506937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0363" y="2705100"/>
            <a:ext cx="4821237" cy="858838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none" spc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  <a:lvl2pPr marL="508000" indent="0">
              <a:buNone/>
              <a:defRPr/>
            </a:lvl2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60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0041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8372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sz="quarter" idx="11"/>
          </p:nvPr>
        </p:nvSpPr>
        <p:spPr>
          <a:xfrm>
            <a:off x="158516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613623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1512277"/>
            <a:ext cx="12293600" cy="7796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5" r:id="rId4"/>
    <p:sldLayoutId id="2147483659" r:id="rId5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Church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75332" y="3131403"/>
            <a:ext cx="7750175" cy="2193965"/>
          </a:xfrm>
        </p:spPr>
        <p:txBody>
          <a:bodyPr>
            <a:normAutofit/>
          </a:bodyPr>
          <a:lstStyle/>
          <a:p>
            <a:r>
              <a:rPr lang="en-US" dirty="0" smtClean="0"/>
              <a:t>The “Local” Church</a:t>
            </a:r>
          </a:p>
          <a:p>
            <a:r>
              <a:rPr lang="en-US" dirty="0" smtClean="0"/>
              <a:t>The Assembly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8507" y="5510371"/>
            <a:ext cx="30438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Acts 20:7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362" y="6290409"/>
            <a:ext cx="6466114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Divine </a:t>
            </a:r>
            <a:r>
              <a:rPr lang="en-US" sz="4400" b="1" dirty="0">
                <a:solidFill>
                  <a:schemeClr val="bg1"/>
                </a:solidFill>
              </a:rPr>
              <a:t>Organization </a:t>
            </a:r>
            <a:r>
              <a:rPr lang="en-US" sz="4400" b="1" dirty="0" smtClean="0">
                <a:solidFill>
                  <a:schemeClr val="bg1"/>
                </a:solidFill>
              </a:rPr>
              <a:t>with Divine Purpose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299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Homes</a:t>
            </a:r>
            <a:endParaRPr lang="en-US" dirty="0"/>
          </a:p>
          <a:p>
            <a:pPr lvl="1"/>
            <a:r>
              <a:rPr lang="en-US" dirty="0"/>
              <a:t>Rom 16:3-5, I </a:t>
            </a:r>
            <a:r>
              <a:rPr lang="en-US" dirty="0" err="1"/>
              <a:t>Cor</a:t>
            </a:r>
            <a:r>
              <a:rPr lang="en-US" dirty="0"/>
              <a:t> 16:9, Aquila and Priscilla’s House</a:t>
            </a:r>
          </a:p>
          <a:p>
            <a:pPr lvl="1" rtl="0"/>
            <a:r>
              <a:rPr lang="en-US" dirty="0" err="1" smtClean="0"/>
              <a:t>Philm</a:t>
            </a:r>
            <a:r>
              <a:rPr lang="en-US" dirty="0" smtClean="0"/>
              <a:t> </a:t>
            </a:r>
            <a:r>
              <a:rPr lang="en-US" dirty="0"/>
              <a:t>2, </a:t>
            </a:r>
            <a:r>
              <a:rPr lang="en-US" dirty="0" err="1"/>
              <a:t>Archippus’s</a:t>
            </a:r>
            <a:r>
              <a:rPr lang="en-US" dirty="0"/>
              <a:t> House </a:t>
            </a:r>
          </a:p>
          <a:p>
            <a:pPr rtl="0"/>
            <a:r>
              <a:rPr lang="en-US" dirty="0"/>
              <a:t>Upper Rooms</a:t>
            </a:r>
          </a:p>
          <a:p>
            <a:pPr lvl="1" rtl="0"/>
            <a:r>
              <a:rPr lang="en-US" dirty="0"/>
              <a:t>Acts 20:8, Troas </a:t>
            </a:r>
          </a:p>
          <a:p>
            <a:pPr rtl="0"/>
            <a:r>
              <a:rPr lang="en-US" dirty="0"/>
              <a:t>Synagogue</a:t>
            </a:r>
          </a:p>
          <a:p>
            <a:pPr lvl="1" rtl="0"/>
            <a:r>
              <a:rPr lang="en-US" dirty="0"/>
              <a:t>Jas 2:2</a:t>
            </a:r>
          </a:p>
          <a:p>
            <a:pPr lvl="1" rtl="0"/>
            <a:r>
              <a:rPr lang="en-US" dirty="0"/>
              <a:t>Acts 17:1-2, Act 18:19, Acts </a:t>
            </a:r>
            <a:r>
              <a:rPr lang="en-US" dirty="0" smtClean="0"/>
              <a:t>19:8-9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Command for Venue but Several Examples </a:t>
            </a:r>
          </a:p>
          <a:p>
            <a:pPr lvl="1"/>
            <a:r>
              <a:rPr lang="en-US" dirty="0" smtClean="0"/>
              <a:t>No Prescribed venue for assembly</a:t>
            </a:r>
          </a:p>
          <a:p>
            <a:pPr lvl="1"/>
            <a:r>
              <a:rPr lang="en-US" dirty="0" smtClean="0"/>
              <a:t>What is Expedient?</a:t>
            </a:r>
          </a:p>
          <a:p>
            <a:pPr lvl="2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10:23, though authorized, it might not be expedient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For Disciples</a:t>
            </a:r>
          </a:p>
          <a:p>
            <a:pPr lvl="1"/>
            <a:r>
              <a:rPr lang="en-US" dirty="0"/>
              <a:t>Act 20:7-8, And upon the first day of the week, when the disciples came together to break bread, Paul preached unto them…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14:23, </a:t>
            </a:r>
            <a:r>
              <a:rPr lang="en-US" dirty="0" smtClean="0"/>
              <a:t>what if unbelievers present…</a:t>
            </a:r>
            <a:endParaRPr lang="en-US" dirty="0"/>
          </a:p>
          <a:p>
            <a:pPr lvl="1"/>
            <a:r>
              <a:rPr lang="en-US" dirty="0" err="1" smtClean="0"/>
              <a:t>Heb</a:t>
            </a:r>
            <a:r>
              <a:rPr lang="en-US" dirty="0" smtClean="0"/>
              <a:t> 10:23-24, Devotion to the work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Forbidden Activities</a:t>
            </a:r>
            <a:endParaRPr lang="en-US" dirty="0"/>
          </a:p>
          <a:p>
            <a:r>
              <a:rPr lang="en-US" dirty="0" smtClean="0"/>
              <a:t>Forbidden Methods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 – A Local Assembly of Christians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Prescribed Day of Assembly (LS)</a:t>
            </a:r>
          </a:p>
          <a:p>
            <a:r>
              <a:rPr lang="en-US" dirty="0" smtClean="0"/>
              <a:t>Prescribed Purpose</a:t>
            </a:r>
          </a:p>
          <a:p>
            <a:r>
              <a:rPr lang="en-US" dirty="0" smtClean="0"/>
              <a:t>Various Venues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81158"/>
            <a:ext cx="130048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Divine </a:t>
            </a:r>
            <a:r>
              <a:rPr lang="en-US" sz="4400" b="1" dirty="0">
                <a:solidFill>
                  <a:schemeClr val="tx1"/>
                </a:solidFill>
              </a:rPr>
              <a:t>Organization </a:t>
            </a:r>
            <a:r>
              <a:rPr lang="en-US" sz="4400" b="1" dirty="0" smtClean="0">
                <a:solidFill>
                  <a:schemeClr val="tx1"/>
                </a:solidFill>
              </a:rPr>
              <a:t>with Divine Purpose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513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Day of Assembly (Lords Supper) Authorized by Example</a:t>
            </a:r>
          </a:p>
          <a:p>
            <a:r>
              <a:rPr lang="en-US" dirty="0" smtClean="0"/>
              <a:t>Assemblies for other Purposes Authorized</a:t>
            </a:r>
          </a:p>
          <a:p>
            <a:r>
              <a:rPr lang="en-US" dirty="0" smtClean="0"/>
              <a:t>Venue not Specified nor are there Consistent Examples</a:t>
            </a:r>
          </a:p>
          <a:p>
            <a:r>
              <a:rPr lang="en-US" dirty="0" smtClean="0"/>
              <a:t>Activities and Methods by Direct Command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By What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4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Unspecified Assembly Days </a:t>
            </a:r>
          </a:p>
          <a:p>
            <a:pPr lvl="1"/>
            <a:r>
              <a:rPr lang="en-US" dirty="0" smtClean="0"/>
              <a:t>Acts 4:23, 31, to report what the Sanhedrin had done (v23) and to pray</a:t>
            </a:r>
          </a:p>
          <a:p>
            <a:pPr lvl="1"/>
            <a:r>
              <a:rPr lang="en-US" dirty="0" smtClean="0"/>
              <a:t>Acts 5:42, daily</a:t>
            </a:r>
          </a:p>
          <a:p>
            <a:pPr lvl="1"/>
            <a:r>
              <a:rPr lang="en-US" dirty="0" smtClean="0"/>
              <a:t>Acts 12:12, in a house to pray</a:t>
            </a:r>
          </a:p>
          <a:p>
            <a:pPr lvl="1"/>
            <a:r>
              <a:rPr lang="en-US" dirty="0" smtClean="0"/>
              <a:t>Acts 14:27, to report about the work of God</a:t>
            </a:r>
          </a:p>
          <a:p>
            <a:pPr lvl="1"/>
            <a:r>
              <a:rPr lang="en-US" dirty="0" smtClean="0"/>
              <a:t>Acts 15:30, deliver the epistle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5:4-5, for discipline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Lords Supper, Acts 20:7</a:t>
            </a:r>
          </a:p>
          <a:p>
            <a:r>
              <a:rPr lang="en-US" dirty="0" smtClean="0"/>
              <a:t>Collection, I </a:t>
            </a:r>
            <a:r>
              <a:rPr lang="en-US" dirty="0" err="1" smtClean="0"/>
              <a:t>Cor</a:t>
            </a:r>
            <a:r>
              <a:rPr lang="en-US" dirty="0" smtClean="0"/>
              <a:t> 16:1-2</a:t>
            </a:r>
          </a:p>
          <a:p>
            <a:r>
              <a:rPr lang="en-US" dirty="0" smtClean="0"/>
              <a:t>Sing Together, </a:t>
            </a:r>
            <a:r>
              <a:rPr lang="en-US" dirty="0" err="1" smtClean="0"/>
              <a:t>Eph</a:t>
            </a:r>
            <a:r>
              <a:rPr lang="en-US" dirty="0" smtClean="0"/>
              <a:t> 5:18-19</a:t>
            </a:r>
          </a:p>
          <a:p>
            <a:r>
              <a:rPr lang="en-US" dirty="0" smtClean="0"/>
              <a:t>Pray for all mankind, I Tim 2:1-8</a:t>
            </a:r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Acts of Worship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Preach/Teach, Acts 20:7</a:t>
            </a:r>
          </a:p>
          <a:p>
            <a:r>
              <a:rPr lang="en-US" dirty="0" smtClean="0"/>
              <a:t>Evangelism, Acts 8:4</a:t>
            </a:r>
          </a:p>
          <a:p>
            <a:r>
              <a:rPr lang="en-US" dirty="0" smtClean="0"/>
              <a:t>Benevolence Needy Saints, I </a:t>
            </a:r>
            <a:r>
              <a:rPr lang="en-US" dirty="0" err="1" smtClean="0"/>
              <a:t>Cor</a:t>
            </a:r>
            <a:r>
              <a:rPr lang="en-US" dirty="0" smtClean="0"/>
              <a:t> 16:1-2</a:t>
            </a:r>
          </a:p>
          <a:p>
            <a:r>
              <a:rPr lang="en-US" dirty="0" smtClean="0"/>
              <a:t>Edify saints, I </a:t>
            </a:r>
            <a:r>
              <a:rPr lang="en-US" dirty="0" err="1" smtClean="0"/>
              <a:t>Cor</a:t>
            </a:r>
            <a:r>
              <a:rPr lang="en-US" dirty="0" smtClean="0"/>
              <a:t> 14:26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Church – </a:t>
            </a:r>
            <a:r>
              <a:rPr lang="en-US" dirty="0" err="1" smtClean="0"/>
              <a:t>Ekklesia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An assembly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people called out</a:t>
            </a:r>
          </a:p>
          <a:p>
            <a:pPr lvl="1"/>
            <a:r>
              <a:rPr lang="en-US" dirty="0" smtClean="0"/>
              <a:t>Proper name for the church</a:t>
            </a:r>
          </a:p>
          <a:p>
            <a:pPr lvl="2"/>
            <a:r>
              <a:rPr lang="en-US" dirty="0" smtClean="0"/>
              <a:t>Local</a:t>
            </a:r>
          </a:p>
          <a:p>
            <a:pPr lvl="2"/>
            <a:r>
              <a:rPr lang="en-US" dirty="0" smtClean="0"/>
              <a:t>Universal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>
          <a:xfrm>
            <a:off x="5270766" y="2754736"/>
            <a:ext cx="7734034" cy="6962757"/>
          </a:xfrm>
        </p:spPr>
        <p:txBody>
          <a:bodyPr>
            <a:normAutofit/>
          </a:bodyPr>
          <a:lstStyle/>
          <a:p>
            <a:r>
              <a:rPr lang="en-US" dirty="0" smtClean="0"/>
              <a:t>Key Passages on the Local </a:t>
            </a:r>
            <a:r>
              <a:rPr lang="en-US" dirty="0"/>
              <a:t>Church</a:t>
            </a:r>
          </a:p>
          <a:p>
            <a:pPr lvl="1"/>
            <a:r>
              <a:rPr lang="en-US" dirty="0" smtClean="0"/>
              <a:t>Act </a:t>
            </a:r>
            <a:r>
              <a:rPr lang="en-US" dirty="0"/>
              <a:t>20:7-8, </a:t>
            </a:r>
            <a:r>
              <a:rPr lang="en-US" dirty="0" smtClean="0"/>
              <a:t>Example of the church at Troas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14:1-40, Instructions on when the whole church meets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Tim 3:15, </a:t>
            </a:r>
            <a:r>
              <a:rPr lang="en-US" dirty="0" smtClean="0"/>
              <a:t>Paul’s instruction to Timothy on the church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16:1-2, Paul’s instructions on </a:t>
            </a:r>
            <a:r>
              <a:rPr lang="en-US" dirty="0" smtClean="0"/>
              <a:t>collections on </a:t>
            </a: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day of the </a:t>
            </a:r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Local Assembly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7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 Prescribed Day of Assembly (Lords Supper)</a:t>
            </a:r>
          </a:p>
          <a:p>
            <a:pPr lvl="1"/>
            <a:r>
              <a:rPr lang="en-US" dirty="0" smtClean="0"/>
              <a:t>Acts 20:7, Example of Christians meeting on the 1</a:t>
            </a:r>
            <a:r>
              <a:rPr lang="en-US" baseline="30000" dirty="0" smtClean="0"/>
              <a:t>st</a:t>
            </a:r>
            <a:r>
              <a:rPr lang="en-US" dirty="0" smtClean="0"/>
              <a:t> day of the week to partake of the Lords Supper </a:t>
            </a:r>
          </a:p>
          <a:p>
            <a:pPr lvl="1"/>
            <a:r>
              <a:rPr lang="en-US" dirty="0" smtClean="0"/>
              <a:t>Acts 2:1, Pentecost is the 50</a:t>
            </a:r>
            <a:r>
              <a:rPr lang="en-US" baseline="30000" dirty="0" smtClean="0"/>
              <a:t>th</a:t>
            </a:r>
            <a:r>
              <a:rPr lang="en-US" dirty="0" smtClean="0"/>
              <a:t> day after the Passover (7</a:t>
            </a:r>
            <a:r>
              <a:rPr lang="en-US" baseline="30000" dirty="0" smtClean="0"/>
              <a:t>th</a:t>
            </a:r>
            <a:r>
              <a:rPr lang="en-US" dirty="0" smtClean="0"/>
              <a:t> day)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16:1-2, Paul’s instructions on collections on the 1</a:t>
            </a:r>
            <a:r>
              <a:rPr lang="en-US" baseline="30000" dirty="0" smtClean="0"/>
              <a:t>st</a:t>
            </a:r>
            <a:r>
              <a:rPr lang="en-US" dirty="0" smtClean="0"/>
              <a:t> day of the week</a:t>
            </a:r>
          </a:p>
          <a:p>
            <a:pPr lvl="1"/>
            <a:r>
              <a:rPr lang="en-US" dirty="0" smtClean="0"/>
              <a:t>Mk 16:9, </a:t>
            </a:r>
            <a:r>
              <a:rPr lang="en-US" dirty="0"/>
              <a:t>the </a:t>
            </a:r>
            <a:r>
              <a:rPr lang="en-US" dirty="0" smtClean="0"/>
              <a:t>day Jesus arose </a:t>
            </a:r>
            <a:r>
              <a:rPr lang="en-US" dirty="0"/>
              <a:t>from </a:t>
            </a:r>
            <a:r>
              <a:rPr lang="en-US" dirty="0" smtClean="0"/>
              <a:t>grave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Which 1</a:t>
            </a:r>
            <a:r>
              <a:rPr lang="en-US" baseline="30000" dirty="0" smtClean="0"/>
              <a:t>st</a:t>
            </a:r>
            <a:r>
              <a:rPr lang="en-US" dirty="0" smtClean="0"/>
              <a:t> Day?</a:t>
            </a:r>
          </a:p>
          <a:p>
            <a:pPr lvl="1"/>
            <a:r>
              <a:rPr lang="en-US" dirty="0" smtClean="0"/>
              <a:t>The implication is that they met on ever 1</a:t>
            </a:r>
            <a:r>
              <a:rPr lang="en-US" baseline="30000" dirty="0" smtClean="0"/>
              <a:t>st</a:t>
            </a:r>
            <a:r>
              <a:rPr lang="en-US" dirty="0" smtClean="0"/>
              <a:t> day of the week.  Not monthly, annually, or “ETC”</a:t>
            </a:r>
          </a:p>
          <a:p>
            <a:pPr lvl="1"/>
            <a:r>
              <a:rPr lang="en-US" dirty="0" smtClean="0"/>
              <a:t>When is trash day?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Prescribed Purpose</a:t>
            </a:r>
          </a:p>
          <a:p>
            <a:pPr lvl="1"/>
            <a:r>
              <a:rPr lang="en-US" dirty="0" smtClean="0"/>
              <a:t>Lords Supper, Acts 20:7</a:t>
            </a:r>
          </a:p>
          <a:p>
            <a:pPr lvl="1"/>
            <a:r>
              <a:rPr lang="en-US" dirty="0" smtClean="0"/>
              <a:t>Collection, I </a:t>
            </a:r>
            <a:r>
              <a:rPr lang="en-US" dirty="0" err="1" smtClean="0"/>
              <a:t>Cor</a:t>
            </a:r>
            <a:r>
              <a:rPr lang="en-US" dirty="0" smtClean="0"/>
              <a:t> 16:1-4</a:t>
            </a:r>
          </a:p>
          <a:p>
            <a:pPr lvl="1"/>
            <a:r>
              <a:rPr lang="en-US" dirty="0"/>
              <a:t>Sing and </a:t>
            </a:r>
            <a:r>
              <a:rPr lang="en-US" dirty="0" smtClean="0"/>
              <a:t>Pray, I </a:t>
            </a:r>
            <a:r>
              <a:rPr lang="en-US" dirty="0" err="1" smtClean="0"/>
              <a:t>Cor</a:t>
            </a:r>
            <a:r>
              <a:rPr lang="en-US" dirty="0" smtClean="0"/>
              <a:t> 14:15</a:t>
            </a:r>
            <a:r>
              <a:rPr lang="en-US" dirty="0"/>
              <a:t>, </a:t>
            </a:r>
            <a:r>
              <a:rPr lang="en-US" dirty="0" smtClean="0"/>
              <a:t>I Tim 2:1-8</a:t>
            </a:r>
          </a:p>
          <a:p>
            <a:pPr lvl="1"/>
            <a:r>
              <a:rPr lang="en-US" dirty="0"/>
              <a:t>Reading, Teaching &amp; </a:t>
            </a:r>
            <a:r>
              <a:rPr lang="en-US" dirty="0" smtClean="0"/>
              <a:t>Preaching, I </a:t>
            </a:r>
            <a:r>
              <a:rPr lang="en-US" dirty="0" err="1" smtClean="0"/>
              <a:t>Cor</a:t>
            </a:r>
            <a:r>
              <a:rPr lang="en-US" dirty="0" smtClean="0"/>
              <a:t> 14:19</a:t>
            </a:r>
            <a:r>
              <a:rPr lang="en-US" dirty="0"/>
              <a:t>, </a:t>
            </a:r>
            <a:r>
              <a:rPr lang="en-US" dirty="0" smtClean="0"/>
              <a:t>I Tim 4:13</a:t>
            </a:r>
          </a:p>
          <a:p>
            <a:pPr lvl="1"/>
            <a:r>
              <a:rPr lang="en-US" dirty="0"/>
              <a:t>Limited </a:t>
            </a:r>
            <a:r>
              <a:rPr lang="en-US" dirty="0" smtClean="0"/>
              <a:t>Benevolence, I Tim 5:1-16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Local Assembly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Prescribed Methods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14:15</a:t>
            </a:r>
            <a:r>
              <a:rPr lang="en-US" dirty="0"/>
              <a:t>, Sing and Pray with </a:t>
            </a:r>
            <a:r>
              <a:rPr lang="en-US" dirty="0" smtClean="0"/>
              <a:t>understanding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5:18-19, A Capella Singing</a:t>
            </a:r>
            <a:endParaRPr lang="en-US" dirty="0"/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14:19</a:t>
            </a:r>
            <a:r>
              <a:rPr lang="en-US" dirty="0"/>
              <a:t>, </a:t>
            </a:r>
            <a:r>
              <a:rPr lang="en-US" dirty="0" smtClean="0"/>
              <a:t>I Tim 3:13, Reading</a:t>
            </a:r>
            <a:r>
              <a:rPr lang="en-US" dirty="0"/>
              <a:t>, Teaching &amp; Preaching with understanding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14:34-35, </a:t>
            </a:r>
            <a:r>
              <a:rPr lang="en-US" dirty="0"/>
              <a:t>I Tim </a:t>
            </a:r>
            <a:r>
              <a:rPr lang="en-US" dirty="0" smtClean="0"/>
              <a:t>2:9-15, women’s roll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14:26</a:t>
            </a:r>
            <a:r>
              <a:rPr lang="en-US" dirty="0"/>
              <a:t>, edification is </a:t>
            </a:r>
            <a:r>
              <a:rPr lang="en-US" dirty="0" smtClean="0"/>
              <a:t>commanded</a:t>
            </a:r>
            <a:r>
              <a:rPr lang="en-US" dirty="0"/>
              <a:t> </a:t>
            </a:r>
            <a:r>
              <a:rPr lang="en-US" dirty="0" smtClean="0"/>
              <a:t>in all activities 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14:40</a:t>
            </a:r>
            <a:r>
              <a:rPr lang="en-US" dirty="0"/>
              <a:t>, </a:t>
            </a:r>
            <a:r>
              <a:rPr lang="en-US" dirty="0" smtClean="0"/>
              <a:t>decently and in order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Local Assembly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other Assemblies Purposes</a:t>
            </a:r>
            <a:endParaRPr lang="en-US" dirty="0"/>
          </a:p>
          <a:p>
            <a:pPr lvl="1"/>
            <a:r>
              <a:rPr lang="en-US" dirty="0"/>
              <a:t>Acts 4:23, 31, to report what the Sanhedrin had done (v23) and to pray</a:t>
            </a:r>
          </a:p>
          <a:p>
            <a:pPr lvl="1"/>
            <a:r>
              <a:rPr lang="en-US" dirty="0"/>
              <a:t>Acts 5:42, daily</a:t>
            </a:r>
          </a:p>
          <a:p>
            <a:pPr lvl="1"/>
            <a:r>
              <a:rPr lang="en-US" dirty="0"/>
              <a:t>Acts 12:12, in a house to pray</a:t>
            </a:r>
          </a:p>
          <a:p>
            <a:pPr lvl="1"/>
            <a:r>
              <a:rPr lang="en-US" dirty="0"/>
              <a:t>Acts 14:27, to report about the work of God</a:t>
            </a:r>
          </a:p>
          <a:p>
            <a:pPr lvl="1"/>
            <a:r>
              <a:rPr lang="en-US" dirty="0"/>
              <a:t>Acts 15:30, deliver the epistle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5:4-5, for </a:t>
            </a:r>
            <a:r>
              <a:rPr lang="en-US" dirty="0" smtClean="0"/>
              <a:t>discipline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Forbidden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11:17-34, eating a common meal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14:1-40, Disruptive Services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14:34-35, I Tim 2:9-15, Women leaders</a:t>
            </a:r>
          </a:p>
          <a:p>
            <a:pPr lvl="1"/>
            <a:r>
              <a:rPr lang="en-US" dirty="0" smtClean="0"/>
              <a:t>I Tim 5:1-16, benevolence to non-needy saints</a:t>
            </a:r>
          </a:p>
          <a:p>
            <a:r>
              <a:rPr lang="en-US" dirty="0" smtClean="0"/>
              <a:t>Anything a man can do the Church can do???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Local 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Nots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770</Words>
  <Application>Microsoft Office PowerPoint</Application>
  <PresentationFormat>Custom</PresentationFormat>
  <Paragraphs>137</Paragraphs>
  <Slides>17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Courier New</vt:lpstr>
      <vt:lpstr>Didot</vt:lpstr>
      <vt:lpstr>Helvetica</vt:lpstr>
      <vt:lpstr>Helvetica Neue</vt:lpstr>
      <vt:lpstr>Palatino</vt:lpstr>
      <vt:lpstr>Wingdings</vt:lpstr>
      <vt:lpstr>Zapf Dingbats</vt:lpstr>
      <vt:lpstr>Editorial</vt:lpstr>
      <vt:lpstr>Christ’s Church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291</cp:revision>
  <dcterms:modified xsi:type="dcterms:W3CDTF">2018-03-26T13:51:53Z</dcterms:modified>
</cp:coreProperties>
</file>