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2" r:id="rId2"/>
    <p:sldId id="278" r:id="rId3"/>
    <p:sldId id="277" r:id="rId4"/>
    <p:sldId id="276" r:id="rId5"/>
    <p:sldId id="289" r:id="rId6"/>
    <p:sldId id="279" r:id="rId7"/>
    <p:sldId id="281" r:id="rId8"/>
    <p:sldId id="283" r:id="rId9"/>
    <p:sldId id="284" r:id="rId10"/>
    <p:sldId id="265" r:id="rId11"/>
    <p:sldId id="288" r:id="rId12"/>
    <p:sldId id="268" r:id="rId13"/>
    <p:sldId id="280" r:id="rId14"/>
    <p:sldId id="266" r:id="rId15"/>
    <p:sldId id="285" r:id="rId16"/>
    <p:sldId id="287" r:id="rId17"/>
    <p:sldId id="286" r:id="rId18"/>
    <p:sldId id="273" r:id="rId19"/>
    <p:sldId id="269" r:id="rId20"/>
    <p:sldId id="270" r:id="rId21"/>
    <p:sldId id="271" r:id="rId22"/>
    <p:sldId id="27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543" autoAdjust="0"/>
  </p:normalViewPr>
  <p:slideViewPr>
    <p:cSldViewPr snapToGrid="0">
      <p:cViewPr varScale="1">
        <p:scale>
          <a:sx n="56" d="100"/>
          <a:sy n="56" d="100"/>
        </p:scale>
        <p:origin x="14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names and metaphors</a:t>
            </a:r>
            <a:r>
              <a:rPr lang="en-US" baseline="0" dirty="0" smtClean="0"/>
              <a:t> </a:t>
            </a:r>
            <a:r>
              <a:rPr lang="en-US" dirty="0" smtClean="0"/>
              <a:t>are also used for the local church,</a:t>
            </a:r>
            <a:r>
              <a:rPr lang="en-US" baseline="0" dirty="0" smtClean="0"/>
              <a:t> or could be vague references to either.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sz="1200" dirty="0" smtClean="0">
                <a:latin typeface="Calibri" panose="020F0502020204030204" pitchFamily="34" charset="0"/>
              </a:rPr>
              <a:t>the local and universal church seen in Acts 2;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200" baseline="0" dirty="0" smtClean="0">
                <a:latin typeface="Calibri" panose="020F0502020204030204" pitchFamily="34" charset="0"/>
              </a:rPr>
              <a:t>it is entirely possible that some assemblies do not contain any of the saved.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7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Calibri" panose="020F0502020204030204" pitchFamily="34" charset="0"/>
              </a:rPr>
              <a:t>Jew’s Cleansing procedure. One way</a:t>
            </a:r>
            <a:r>
              <a:rPr lang="en-US" sz="1100" baseline="0" dirty="0" smtClean="0">
                <a:latin typeface="Calibri" panose="020F0502020204030204" pitchFamily="34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</a:rPr>
              <a:t>3,000-5,000 people could be baptized in one day.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6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world</a:t>
            </a:r>
            <a:r>
              <a:rPr lang="en-US" baseline="0" dirty="0" smtClean="0"/>
              <a:t> view of preachers, evangelist, and deacons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8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world</a:t>
            </a:r>
            <a:r>
              <a:rPr lang="en-US" baseline="0" dirty="0" smtClean="0"/>
              <a:t> view of preachers, evangelist, and deacons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r="1481"/>
          <a:stretch>
            <a:fillRect/>
          </a:stretch>
        </p:blipFill>
        <p:spPr>
          <a:xfrm>
            <a:off x="0" y="-35169"/>
            <a:ext cx="130048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19724" y="838200"/>
            <a:ext cx="12293600" cy="21082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66" y="3352434"/>
            <a:ext cx="7750175" cy="1489197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&amp; Pictur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70766" y="2754736"/>
            <a:ext cx="7612896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3259015"/>
            <a:ext cx="5011928" cy="6458478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194" y="2672759"/>
            <a:ext cx="4971572" cy="879475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none" spc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70766" y="2754736"/>
            <a:ext cx="7612896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2509895"/>
            <a:ext cx="5011928" cy="7207598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586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"/>
          <p:cNvSpPr/>
          <p:nvPr userDrawn="1"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0041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8372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sz="quarter" idx="11"/>
          </p:nvPr>
        </p:nvSpPr>
        <p:spPr>
          <a:xfrm>
            <a:off x="158516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953292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1512277"/>
            <a:ext cx="12293600" cy="779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3" r:id="rId4"/>
    <p:sldLayoutId id="2147483655" r:id="rId5"/>
    <p:sldLayoutId id="2147483654" r:id="rId6"/>
    <p:sldLayoutId id="2147483656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Church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“Local” Church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3665" y="4841631"/>
            <a:ext cx="30438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Rom 16:16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299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Local Assembly of Christians</a:t>
            </a:r>
          </a:p>
          <a:p>
            <a:pPr lvl="1"/>
            <a:r>
              <a:rPr lang="en-US" dirty="0" smtClean="0"/>
              <a:t>II </a:t>
            </a:r>
            <a:r>
              <a:rPr lang="en-US" dirty="0" err="1" smtClean="0"/>
              <a:t>Cor</a:t>
            </a:r>
            <a:r>
              <a:rPr lang="en-US" dirty="0" smtClean="0"/>
              <a:t> 8:1, the churches of Macedonia</a:t>
            </a:r>
          </a:p>
          <a:p>
            <a:pPr lvl="1"/>
            <a:r>
              <a:rPr lang="en-US" dirty="0" smtClean="0"/>
              <a:t>Col 4:16, church of Laodicean's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Thes</a:t>
            </a:r>
            <a:r>
              <a:rPr lang="en-US" dirty="0" smtClean="0"/>
              <a:t> 1:1, II </a:t>
            </a:r>
            <a:r>
              <a:rPr lang="en-US" dirty="0" err="1" smtClean="0"/>
              <a:t>Thes</a:t>
            </a:r>
            <a:r>
              <a:rPr lang="en-US" dirty="0" smtClean="0"/>
              <a:t> 1:1, to the church of the Thessalonians…</a:t>
            </a:r>
          </a:p>
          <a:p>
            <a:pPr lvl="1"/>
            <a:r>
              <a:rPr lang="en-US" dirty="0" smtClean="0"/>
              <a:t>I Tim 3:15, that thou may know how thou ought to behave thyself in the house of God, which is the church of the living God…</a:t>
            </a:r>
          </a:p>
          <a:p>
            <a:pPr lvl="1"/>
            <a:r>
              <a:rPr lang="en-US" dirty="0" smtClean="0"/>
              <a:t>Rev 2-3, 7 churches of Asia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3021054" cy="93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Organization (Elders/Bishops)</a:t>
            </a:r>
          </a:p>
          <a:p>
            <a:pPr lvl="1"/>
            <a:r>
              <a:rPr lang="en-US" smtClean="0"/>
              <a:t>Tit 1:5-16, Titus to appoint Bishops</a:t>
            </a:r>
          </a:p>
          <a:p>
            <a:pPr lvl="1"/>
            <a:r>
              <a:rPr lang="en-US" smtClean="0"/>
              <a:t>I Tim 3:1-13, Bishop &amp; Deacons</a:t>
            </a:r>
          </a:p>
          <a:p>
            <a:pPr lvl="1"/>
            <a:r>
              <a:rPr lang="en-US" smtClean="0"/>
              <a:t>Acts 20:28-31, work of the Elders of the church at Ephesus</a:t>
            </a:r>
          </a:p>
          <a:p>
            <a:pPr lvl="1"/>
            <a:r>
              <a:rPr lang="en-US" smtClean="0"/>
              <a:t>I Pet 5:1, Elders among you…</a:t>
            </a:r>
          </a:p>
          <a:p>
            <a:pPr lvl="1"/>
            <a:r>
              <a:rPr lang="en-US" smtClean="0"/>
              <a:t>Presbyter/Pastor interchangeable </a:t>
            </a:r>
          </a:p>
          <a:p>
            <a:pPr lvl="1"/>
            <a:r>
              <a:rPr lang="en-US" smtClean="0"/>
              <a:t>The only Leadership given to the local church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Leadership was Limited to Local assembly</a:t>
            </a:r>
          </a:p>
          <a:p>
            <a:pPr lvl="1"/>
            <a:r>
              <a:rPr lang="en-US" smtClean="0"/>
              <a:t>Acts 20:28-29, Take heed therefore unto yourselves, and to all the flock…</a:t>
            </a:r>
          </a:p>
          <a:p>
            <a:pPr lvl="1"/>
            <a:r>
              <a:rPr lang="en-US" smtClean="0"/>
              <a:t>I Pet 5:2-3, Feed the flock of God which is among you…but being ensamples to the flock.</a:t>
            </a:r>
          </a:p>
          <a:p>
            <a:pPr lvl="1"/>
            <a:r>
              <a:rPr lang="en-US" smtClean="0"/>
              <a:t>Autonomy of local works</a:t>
            </a:r>
          </a:p>
          <a:p>
            <a:pPr lvl="1"/>
            <a:r>
              <a:rPr lang="en-US" smtClean="0"/>
              <a:t>Some suppose the elders in cities in instructions like Titus implies a hierarchy outside the local group</a:t>
            </a:r>
          </a:p>
          <a:p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Organization (Deacons)</a:t>
            </a:r>
          </a:p>
          <a:p>
            <a:pPr lvl="1"/>
            <a:r>
              <a:rPr lang="en-US" smtClean="0"/>
              <a:t>I Tim 3:8-13, qualifications</a:t>
            </a:r>
          </a:p>
          <a:p>
            <a:pPr lvl="1"/>
            <a:r>
              <a:rPr lang="en-US" smtClean="0"/>
              <a:t>Phil 1:1, with elders and deacons</a:t>
            </a:r>
          </a:p>
          <a:p>
            <a:pPr lvl="1"/>
            <a:r>
              <a:rPr lang="en-US" smtClean="0"/>
              <a:t>Acts 6:1-6, similar of works but not of the “office”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Value of Membership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4:12-16, perfecting of the saints, for the work of the ministry, for the edifying of the body of Christ:13 Till we all come in the unity of the faith, and of the knowledge of the Son of God, unto a perfect man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Responsible to Live Righteously, </a:t>
            </a:r>
            <a:r>
              <a:rPr lang="en-US" dirty="0" err="1" smtClean="0"/>
              <a:t>Eph</a:t>
            </a:r>
            <a:r>
              <a:rPr lang="en-US" dirty="0" smtClean="0"/>
              <a:t> 1:3-12, </a:t>
            </a:r>
          </a:p>
          <a:p>
            <a:pPr lvl="1"/>
            <a:r>
              <a:rPr lang="en-US" dirty="0" smtClean="0"/>
              <a:t>we should be holy and without blame </a:t>
            </a:r>
          </a:p>
          <a:p>
            <a:pPr lvl="1"/>
            <a:r>
              <a:rPr lang="en-US" dirty="0" smtClean="0"/>
              <a:t>adoption …To the praise of the glory of his grace</a:t>
            </a:r>
          </a:p>
          <a:p>
            <a:pPr lvl="1"/>
            <a:r>
              <a:rPr lang="en-US" dirty="0" smtClean="0"/>
              <a:t>In whom we have redemption… according to the riches of his grace;</a:t>
            </a:r>
          </a:p>
          <a:p>
            <a:pPr lvl="1"/>
            <a:r>
              <a:rPr lang="en-US" dirty="0" smtClean="0"/>
              <a:t>predestinated …That we should be to the praise of his glory</a:t>
            </a:r>
          </a:p>
          <a:p>
            <a:pPr lvl="1"/>
            <a:r>
              <a:rPr lang="en-US" dirty="0" smtClean="0"/>
              <a:t>Gal 5&amp;6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Active Workers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12:12-20, greatest to the least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4:11-16, various workers in the Church with unifying purpose</a:t>
            </a:r>
          </a:p>
          <a:p>
            <a:pPr lvl="1"/>
            <a:r>
              <a:rPr lang="en-US" dirty="0" smtClean="0"/>
              <a:t>Acts 8:3, Christians went everywhere teaching the word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Local Collections &amp; Treasury</a:t>
            </a:r>
          </a:p>
          <a:p>
            <a:pPr lvl="1"/>
            <a:r>
              <a:rPr lang="en-US" dirty="0" smtClean="0"/>
              <a:t>Acts 4:35, 5:2, 6:1, Church in Jerusalem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16:1, Church in Corinth </a:t>
            </a:r>
          </a:p>
          <a:p>
            <a:pPr lvl="1"/>
            <a:r>
              <a:rPr lang="en-US" dirty="0" smtClean="0"/>
              <a:t>I Tim 5:4-16, Widows at Ephesus</a:t>
            </a:r>
          </a:p>
          <a:p>
            <a:pPr lvl="1"/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Limited Membership</a:t>
            </a:r>
          </a:p>
          <a:p>
            <a:pPr lvl="1"/>
            <a:r>
              <a:rPr lang="en-US" smtClean="0"/>
              <a:t>Acts 9:26, Saul of Tarsus was refused admittance</a:t>
            </a:r>
          </a:p>
          <a:p>
            <a:pPr lvl="1"/>
            <a:r>
              <a:rPr lang="en-US" smtClean="0"/>
              <a:t>I Cor 5:1-13, II Thes 3:6-15, Dealing with the Rebellious</a:t>
            </a:r>
          </a:p>
          <a:p>
            <a:pPr lvl="2"/>
            <a:r>
              <a:rPr lang="en-US" smtClean="0"/>
              <a:t>We will cover in detail at a later date</a:t>
            </a:r>
          </a:p>
          <a:p>
            <a:r>
              <a:rPr lang="en-US" smtClean="0"/>
              <a:t>The Church is not for everyone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Strong’s G1577</a:t>
            </a:r>
          </a:p>
          <a:p>
            <a:pPr lvl="1"/>
            <a:r>
              <a:rPr lang="en-US" smtClean="0"/>
              <a:t>a calling out, a popular meeting</a:t>
            </a:r>
          </a:p>
          <a:p>
            <a:r>
              <a:rPr lang="en-US" smtClean="0"/>
              <a:t>Thayer</a:t>
            </a:r>
          </a:p>
          <a:p>
            <a:pPr lvl="1"/>
            <a:r>
              <a:rPr lang="en-US" smtClean="0"/>
              <a:t>a gathering of citizens called out from their homes into some public place, an assembly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Church – Ekklesia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It’s Work (Purpose)</a:t>
            </a:r>
          </a:p>
          <a:p>
            <a:pPr lvl="1"/>
            <a:r>
              <a:rPr lang="en-US" smtClean="0"/>
              <a:t>Worship together (Song, Prayer, Lord’s Supper)</a:t>
            </a:r>
          </a:p>
          <a:p>
            <a:pPr lvl="1"/>
            <a:r>
              <a:rPr lang="en-US" smtClean="0"/>
              <a:t>Edification</a:t>
            </a:r>
          </a:p>
          <a:p>
            <a:pPr lvl="1"/>
            <a:r>
              <a:rPr lang="en-US" smtClean="0"/>
              <a:t>Evangelism</a:t>
            </a:r>
          </a:p>
          <a:p>
            <a:pPr lvl="1"/>
            <a:r>
              <a:rPr lang="en-US" smtClean="0"/>
              <a:t>Benevolence</a:t>
            </a:r>
          </a:p>
          <a:p>
            <a:pPr lvl="1"/>
            <a:r>
              <a:rPr lang="en-US" smtClean="0"/>
              <a:t>We will cover these in detail at a later date</a:t>
            </a:r>
          </a:p>
          <a:p>
            <a:pPr lvl="1"/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Failing Churches</a:t>
            </a:r>
          </a:p>
          <a:p>
            <a:pPr lvl="1"/>
            <a:r>
              <a:rPr lang="en-US" smtClean="0"/>
              <a:t>Rev 2-3, Churches of Asia… </a:t>
            </a:r>
          </a:p>
          <a:p>
            <a:pPr lvl="1"/>
            <a:r>
              <a:rPr lang="en-US" smtClean="0"/>
              <a:t>Corinthians struggled with worldliness and unity</a:t>
            </a:r>
          </a:p>
          <a:p>
            <a:pPr lvl="1"/>
            <a:r>
              <a:rPr lang="en-US" smtClean="0"/>
              <a:t>Galatians left the Gospel for Judaizing teachings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Local (Elders)</a:t>
            </a:r>
          </a:p>
          <a:p>
            <a:pPr lvl="1"/>
            <a:r>
              <a:rPr lang="en-US" dirty="0" smtClean="0"/>
              <a:t>Local (Deacons)</a:t>
            </a:r>
          </a:p>
          <a:p>
            <a:pPr lvl="1"/>
            <a:r>
              <a:rPr lang="en-US" dirty="0" smtClean="0"/>
              <a:t>Members (with Purpose)</a:t>
            </a:r>
          </a:p>
          <a:p>
            <a:pPr lvl="1"/>
            <a:r>
              <a:rPr lang="en-US" dirty="0" smtClean="0"/>
              <a:t>Collections &amp; Treasury</a:t>
            </a:r>
          </a:p>
          <a:p>
            <a:pPr lvl="1"/>
            <a:r>
              <a:rPr lang="en-US" dirty="0" smtClean="0"/>
              <a:t>Limited Membership</a:t>
            </a:r>
          </a:p>
          <a:p>
            <a:r>
              <a:rPr lang="en-US" dirty="0" smtClean="0"/>
              <a:t>It’s Work (Purpose)</a:t>
            </a:r>
          </a:p>
          <a:p>
            <a:r>
              <a:rPr lang="en-US" dirty="0" smtClean="0"/>
              <a:t>Failing </a:t>
            </a:r>
            <a:r>
              <a:rPr lang="en-US" dirty="0" smtClean="0"/>
              <a:t>Churches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Titles</a:t>
            </a:r>
          </a:p>
          <a:p>
            <a:pPr lvl="1"/>
            <a:r>
              <a:rPr lang="en-US" dirty="0" smtClean="0"/>
              <a:t>A Flock</a:t>
            </a:r>
          </a:p>
          <a:p>
            <a:pPr lvl="1"/>
            <a:r>
              <a:rPr lang="en-US" dirty="0" smtClean="0"/>
              <a:t>A Body</a:t>
            </a:r>
          </a:p>
          <a:p>
            <a:pPr lvl="1"/>
            <a:r>
              <a:rPr lang="en-US" dirty="0" smtClean="0"/>
              <a:t>Churches of Christ</a:t>
            </a:r>
          </a:p>
          <a:p>
            <a:pPr lvl="1"/>
            <a:r>
              <a:rPr lang="en-US" dirty="0" smtClean="0"/>
              <a:t>Church of God</a:t>
            </a:r>
          </a:p>
          <a:p>
            <a:pPr lvl="1"/>
            <a:r>
              <a:rPr lang="en-US" dirty="0" smtClean="0"/>
              <a:t>House of God</a:t>
            </a:r>
          </a:p>
          <a:p>
            <a:pPr lvl="1"/>
            <a:r>
              <a:rPr lang="en-US" dirty="0" smtClean="0"/>
              <a:t>Church of the Saints</a:t>
            </a:r>
          </a:p>
          <a:p>
            <a:r>
              <a:rPr lang="en-US" dirty="0" smtClean="0"/>
              <a:t>A Local Assembly of </a:t>
            </a:r>
            <a:r>
              <a:rPr lang="en-US" dirty="0" smtClean="0"/>
              <a:t>Christians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81158"/>
            <a:ext cx="130048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Divine </a:t>
            </a:r>
            <a:r>
              <a:rPr lang="en-US" sz="4400" b="1" dirty="0">
                <a:solidFill>
                  <a:schemeClr val="tx1"/>
                </a:solidFill>
              </a:rPr>
              <a:t>Organization </a:t>
            </a:r>
            <a:r>
              <a:rPr lang="en-US" sz="4400" b="1" dirty="0" smtClean="0">
                <a:solidFill>
                  <a:schemeClr val="tx1"/>
                </a:solidFill>
              </a:rPr>
              <a:t>and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680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Belongs to Christ</a:t>
            </a:r>
          </a:p>
          <a:p>
            <a:r>
              <a:rPr lang="en-US" smtClean="0"/>
              <a:t>Christ is Head</a:t>
            </a:r>
          </a:p>
          <a:p>
            <a:r>
              <a:rPr lang="en-US" smtClean="0"/>
              <a:t>Church is Subject to Christ </a:t>
            </a:r>
          </a:p>
          <a:p>
            <a:r>
              <a:rPr lang="en-US" smtClean="0"/>
              <a:t>Membership is Determined by Jesus/God 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Names and Metaphors for the Universal Church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Family/Household</a:t>
            </a:r>
          </a:p>
          <a:p>
            <a:r>
              <a:rPr lang="en-US" smtClean="0"/>
              <a:t>Body of Christ</a:t>
            </a:r>
          </a:p>
          <a:p>
            <a:r>
              <a:rPr lang="en-US" smtClean="0"/>
              <a:t>Bride of Christ</a:t>
            </a:r>
          </a:p>
          <a:p>
            <a:r>
              <a:rPr lang="en-US" smtClean="0"/>
              <a:t>Holy City/New Jerusalem/Bride</a:t>
            </a:r>
          </a:p>
          <a:p>
            <a:r>
              <a:rPr lang="en-US" smtClean="0"/>
              <a:t>The Saved</a:t>
            </a:r>
          </a:p>
          <a:p>
            <a:r>
              <a:rPr lang="en-US" smtClean="0"/>
              <a:t>The Book of Life</a:t>
            </a:r>
          </a:p>
          <a:p>
            <a:r>
              <a:rPr lang="en-US" smtClean="0"/>
              <a:t>The Kingdom of God/Heaven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21627" y="1937981"/>
            <a:ext cx="7315200" cy="73152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3102" y="2646561"/>
            <a:ext cx="487225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normalizeH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rPr>
              <a:t>Universal Church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All the Saved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Book of Life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62619" y="2858318"/>
            <a:ext cx="2286000" cy="22860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78240" y="3000376"/>
            <a:ext cx="3719585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normalizeH="0" baseline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rPr>
              <a:t>Local Churches</a:t>
            </a:r>
            <a:endParaRPr kumimoji="0" lang="en-US" sz="4400" i="0" u="none" strike="noStrike" normalizeH="0" baseline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83759" y="7256928"/>
            <a:ext cx="2286000" cy="22860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78825" y="5144318"/>
            <a:ext cx="2286000" cy="22860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0702" y="6811804"/>
            <a:ext cx="2286000" cy="22860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184652" y="3744984"/>
            <a:ext cx="2286000" cy="2286000"/>
          </a:xfrm>
          <a:prstGeom prst="ellipse">
            <a:avLst/>
          </a:prstGeom>
          <a:noFill/>
          <a:ln w="635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672" y="8193131"/>
            <a:ext cx="25384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Acts 2:41-47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593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9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1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Flock</a:t>
            </a:r>
          </a:p>
          <a:p>
            <a:pPr lvl="1"/>
            <a:r>
              <a:rPr lang="en-US" dirty="0" smtClean="0"/>
              <a:t>Acts 20:28-29, Take heed therefore unto yourselves, and to all the flock… not sparing the flock.</a:t>
            </a:r>
          </a:p>
          <a:p>
            <a:pPr lvl="1"/>
            <a:r>
              <a:rPr lang="en-US" dirty="0" smtClean="0"/>
              <a:t>I Pet 5:2-3, Feed the flock of God which is among you…but being ensamples to the flock.</a:t>
            </a:r>
          </a:p>
          <a:p>
            <a:r>
              <a:rPr lang="en-US" dirty="0" smtClean="0"/>
              <a:t>A Body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12:12-31, each member has a purpose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Names/Titles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3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Church of God</a:t>
            </a:r>
          </a:p>
          <a:p>
            <a:pPr lvl="1"/>
            <a:r>
              <a:rPr lang="en-US" smtClean="0"/>
              <a:t>Acts 20:28-29, the church of God</a:t>
            </a:r>
          </a:p>
          <a:p>
            <a:pPr lvl="1"/>
            <a:r>
              <a:rPr lang="en-US" smtClean="0"/>
              <a:t>I Pet 5:2-3, Feed the flock of God which is among you…but being ensamples to the flock.</a:t>
            </a:r>
          </a:p>
          <a:p>
            <a:pPr lvl="1"/>
            <a:r>
              <a:rPr lang="en-US" smtClean="0"/>
              <a:t>I Cor 1:2, 10:32, 11:16, 11:22 …to the church of God</a:t>
            </a:r>
          </a:p>
          <a:p>
            <a:pPr lvl="1"/>
            <a:r>
              <a:rPr lang="en-US" smtClean="0"/>
              <a:t>II Cor 1:1, …the church of God</a:t>
            </a:r>
          </a:p>
          <a:p>
            <a:pPr lvl="1"/>
            <a:r>
              <a:rPr lang="en-US" smtClean="0"/>
              <a:t>Gal 1:13, …the church of God</a:t>
            </a:r>
          </a:p>
          <a:p>
            <a:pPr lvl="1"/>
            <a:r>
              <a:rPr lang="en-US" smtClean="0"/>
              <a:t>I Tim 3:15, … the church of God</a:t>
            </a:r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Names/Titles</a:t>
            </a:r>
          </a:p>
        </p:txBody>
      </p:sp>
    </p:spTree>
    <p:extLst>
      <p:ext uri="{BB962C8B-B14F-4D97-AF65-F5344CB8AC3E}">
        <p14:creationId xmlns:p14="http://schemas.microsoft.com/office/powerpoint/2010/main" val="33507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Churches of Christ </a:t>
            </a:r>
          </a:p>
          <a:p>
            <a:pPr lvl="1"/>
            <a:r>
              <a:rPr lang="en-US" dirty="0" smtClean="0"/>
              <a:t>Rom 16:16, The Churches of Christ salute you</a:t>
            </a:r>
          </a:p>
          <a:p>
            <a:r>
              <a:rPr lang="en-US" dirty="0" smtClean="0"/>
              <a:t>House of God</a:t>
            </a:r>
          </a:p>
          <a:p>
            <a:pPr lvl="1"/>
            <a:r>
              <a:rPr lang="en-US" dirty="0" smtClean="0"/>
              <a:t>I Tim 3:15, …the house of God…</a:t>
            </a:r>
          </a:p>
          <a:p>
            <a:r>
              <a:rPr lang="en-US" dirty="0" smtClean="0"/>
              <a:t>Church of the Saints 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14:33, as in all churches of the saints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Names/Titles</a:t>
            </a:r>
          </a:p>
        </p:txBody>
      </p:sp>
    </p:spTree>
    <p:extLst>
      <p:ext uri="{BB962C8B-B14F-4D97-AF65-F5344CB8AC3E}">
        <p14:creationId xmlns:p14="http://schemas.microsoft.com/office/powerpoint/2010/main" val="34402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Local Assembly of Christians</a:t>
            </a:r>
          </a:p>
          <a:p>
            <a:pPr lvl="1"/>
            <a:r>
              <a:rPr lang="en-US" dirty="0" smtClean="0"/>
              <a:t>Acts 11:22, …church at Jerusalem…</a:t>
            </a:r>
          </a:p>
          <a:p>
            <a:pPr lvl="1"/>
            <a:r>
              <a:rPr lang="en-US" dirty="0" smtClean="0"/>
              <a:t>Acts 13:1, …church that was at Antioch…</a:t>
            </a:r>
          </a:p>
          <a:p>
            <a:pPr lvl="1"/>
            <a:r>
              <a:rPr lang="en-US" dirty="0" smtClean="0"/>
              <a:t>Acts 20:17, call the elders of the church at Ephesus</a:t>
            </a:r>
          </a:p>
          <a:p>
            <a:pPr lvl="1"/>
            <a:r>
              <a:rPr lang="en-US" dirty="0" smtClean="0"/>
              <a:t>Rom 16:1, church which is at </a:t>
            </a:r>
            <a:r>
              <a:rPr lang="en-US" dirty="0" err="1" smtClean="0"/>
              <a:t>Cenchrea</a:t>
            </a:r>
            <a:endParaRPr lang="en-US" dirty="0" smtClean="0"/>
          </a:p>
          <a:p>
            <a:pPr lvl="1"/>
            <a:r>
              <a:rPr lang="en-US" dirty="0" smtClean="0"/>
              <a:t>Rom 16:5, I </a:t>
            </a:r>
            <a:r>
              <a:rPr lang="en-US" dirty="0" err="1" smtClean="0"/>
              <a:t>Cor</a:t>
            </a:r>
            <a:r>
              <a:rPr lang="en-US" dirty="0" smtClean="0"/>
              <a:t> 16:19, Church in the house of Priscilla and Aquila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1:2, II </a:t>
            </a:r>
            <a:r>
              <a:rPr lang="en-US" dirty="0" err="1" smtClean="0"/>
              <a:t>Cor</a:t>
            </a:r>
            <a:r>
              <a:rPr lang="en-US" dirty="0" smtClean="0"/>
              <a:t> 1:1 to the church of God which is at Corinth…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Local 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1138</Words>
  <Application>Microsoft Office PowerPoint</Application>
  <PresentationFormat>Custom</PresentationFormat>
  <Paragraphs>176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Didot</vt:lpstr>
      <vt:lpstr>Helvetica</vt:lpstr>
      <vt:lpstr>Helvetica Neue</vt:lpstr>
      <vt:lpstr>Palatino</vt:lpstr>
      <vt:lpstr>Wingdings</vt:lpstr>
      <vt:lpstr>Zapf Dingbats</vt:lpstr>
      <vt:lpstr>Editorial</vt:lpstr>
      <vt:lpstr>Christ’s Church</vt:lpstr>
      <vt:lpstr>THE CHURCH OF CHRIST </vt:lpstr>
      <vt:lpstr>THE CHURCH OF CHRIST </vt:lpstr>
      <vt:lpstr>THE CHURCH OF CHRIST </vt:lpstr>
      <vt:lpstr>PowerPoint Presentation</vt:lpstr>
      <vt:lpstr>THE CHURCH OF CHRIST </vt:lpstr>
      <vt:lpstr>THE CHURCH OF CHRIST </vt:lpstr>
      <vt:lpstr>THE CHURCH OF CHRIST </vt:lpstr>
      <vt:lpstr>THE CHURCH OF CHRIST </vt:lpstr>
      <vt:lpstr>THE CHURCH OF CHRIST </vt:lpstr>
      <vt:lpstr>PowerPoint Presentation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188</cp:revision>
  <dcterms:modified xsi:type="dcterms:W3CDTF">2018-03-12T14:16:00Z</dcterms:modified>
</cp:coreProperties>
</file>