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1" r:id="rId1"/>
  </p:sldMasterIdLst>
  <p:notesMasterIdLst>
    <p:notesMasterId r:id="rId17"/>
  </p:notesMasterIdLst>
  <p:handoutMasterIdLst>
    <p:handoutMasterId r:id="rId18"/>
  </p:handoutMasterIdLst>
  <p:sldIdLst>
    <p:sldId id="297" r:id="rId2"/>
    <p:sldId id="287" r:id="rId3"/>
    <p:sldId id="283" r:id="rId4"/>
    <p:sldId id="295" r:id="rId5"/>
    <p:sldId id="285" r:id="rId6"/>
    <p:sldId id="303" r:id="rId7"/>
    <p:sldId id="294" r:id="rId8"/>
    <p:sldId id="301" r:id="rId9"/>
    <p:sldId id="302" r:id="rId10"/>
    <p:sldId id="300" r:id="rId11"/>
    <p:sldId id="305" r:id="rId12"/>
    <p:sldId id="304" r:id="rId13"/>
    <p:sldId id="289" r:id="rId14"/>
    <p:sldId id="290" r:id="rId15"/>
    <p:sldId id="293" r:id="rId1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3300"/>
    <a:srgbClr val="3333CC"/>
    <a:srgbClr val="663300"/>
    <a:srgbClr val="CC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75249" autoAdjust="0"/>
  </p:normalViewPr>
  <p:slideViewPr>
    <p:cSldViewPr>
      <p:cViewPr varScale="1">
        <p:scale>
          <a:sx n="67" d="100"/>
          <a:sy n="67" d="100"/>
        </p:scale>
        <p:origin x="183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214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9224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101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2912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72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895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431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949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529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609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2852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152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742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ctr">
            <a:normAutofit/>
          </a:bodyPr>
          <a:lstStyle>
            <a:lvl1pPr algn="r">
              <a:defRPr sz="54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3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503500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1295400" y="152401"/>
            <a:ext cx="7467600" cy="914400"/>
          </a:xfrm>
          <a:prstGeom prst="roundRect">
            <a:avLst>
              <a:gd name="adj" fmla="val 46942"/>
            </a:avLst>
          </a:prstGeom>
          <a:solidFill>
            <a:schemeClr val="accent3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1"/>
            <a:ext cx="7315200" cy="914400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209800"/>
            <a:ext cx="7704667" cy="4572000"/>
          </a:xfrm>
        </p:spPr>
        <p:txBody>
          <a:bodyPr anchor="t"/>
          <a:lstStyle>
            <a:lvl1pPr marL="457200" indent="-457200">
              <a:spcBef>
                <a:spcPts val="600"/>
              </a:spcBef>
              <a:buSzPct val="100000"/>
              <a:buFont typeface="Wingdings" panose="05000000000000000000" pitchFamily="2" charset="2"/>
              <a:buChar char="v"/>
              <a:defRPr sz="3600"/>
            </a:lvl1pPr>
            <a:lvl2pPr marL="914400" indent="-457200">
              <a:buSzPct val="100000"/>
              <a:buFont typeface="Wingdings" panose="05000000000000000000" pitchFamily="2" charset="2"/>
              <a:buChar char="Ø"/>
              <a:defRPr sz="3200"/>
            </a:lvl2pPr>
            <a:lvl3pPr>
              <a:defRPr sz="2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982133" y="1371600"/>
            <a:ext cx="7704667" cy="609600"/>
          </a:xfrm>
        </p:spPr>
        <p:txBody>
          <a:bodyPr>
            <a:noAutofit/>
          </a:bodyPr>
          <a:lstStyle>
            <a:lvl1pPr marL="0" indent="0">
              <a:buNone/>
              <a:defRPr sz="36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066800" y="2057400"/>
            <a:ext cx="754380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548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21968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 userDrawn="1"/>
        </p:nvSpPr>
        <p:spPr>
          <a:xfrm>
            <a:off x="1295400" y="152401"/>
            <a:ext cx="7467600" cy="914400"/>
          </a:xfrm>
          <a:prstGeom prst="roundRect">
            <a:avLst>
              <a:gd name="adj" fmla="val 46942"/>
            </a:avLst>
          </a:prstGeom>
          <a:solidFill>
            <a:schemeClr val="accent3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152401"/>
            <a:ext cx="7315200" cy="914400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2133" y="1371600"/>
            <a:ext cx="7704667" cy="609600"/>
          </a:xfrm>
        </p:spPr>
        <p:txBody>
          <a:bodyPr>
            <a:noAutofit/>
          </a:bodyPr>
          <a:lstStyle>
            <a:lvl1pPr marL="0" indent="0">
              <a:buNone/>
              <a:defRPr sz="36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1066800" y="2057400"/>
            <a:ext cx="754380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82134" y="2209800"/>
            <a:ext cx="3913154" cy="4572000"/>
          </a:xfrm>
        </p:spPr>
        <p:txBody>
          <a:bodyPr anchor="t"/>
          <a:lstStyle>
            <a:lvl1pPr marL="457200" indent="-457200">
              <a:spcBef>
                <a:spcPts val="600"/>
              </a:spcBef>
              <a:buSzPct val="100000"/>
              <a:buFont typeface="Wingdings" panose="05000000000000000000" pitchFamily="2" charset="2"/>
              <a:buChar char="v"/>
              <a:defRPr sz="3600"/>
            </a:lvl1pPr>
            <a:lvl2pPr marL="914400" indent="-457200">
              <a:buSzPct val="100000"/>
              <a:buFont typeface="Wingdings" panose="05000000000000000000" pitchFamily="2" charset="2"/>
              <a:buChar char="Ø"/>
              <a:defRPr sz="3200"/>
            </a:lvl2pPr>
          </a:lstStyle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5078446" y="2209800"/>
            <a:ext cx="3913154" cy="4572000"/>
          </a:xfrm>
        </p:spPr>
        <p:txBody>
          <a:bodyPr anchor="t"/>
          <a:lstStyle>
            <a:lvl1pPr marL="457200" indent="-457200">
              <a:spcBef>
                <a:spcPts val="600"/>
              </a:spcBef>
              <a:spcAft>
                <a:spcPts val="0"/>
              </a:spcAft>
              <a:buSzPct val="100000"/>
              <a:buFont typeface="Corbel" panose="020B0503020204020204" pitchFamily="34" charset="0"/>
              <a:buChar char="—"/>
              <a:defRPr sz="3600"/>
            </a:lvl1pPr>
            <a:lvl2pPr marL="914400" indent="-457200">
              <a:buSzPct val="100000"/>
              <a:buFont typeface="Wingdings" panose="05000000000000000000" pitchFamily="2" charset="2"/>
              <a:buChar char="Ø"/>
              <a:defRPr sz="3200"/>
            </a:lvl2pPr>
          </a:lstStyle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844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60632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" name="Straight Connector 5"/>
          <p:cNvSpPr>
            <a:spLocks noChangeShapeType="1"/>
          </p:cNvSpPr>
          <p:nvPr userDrawn="1"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7" name="Oval 6"/>
          <p:cNvSpPr/>
          <p:nvPr userDrawn="1"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2414505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02503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23934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497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Names &amp; Titles of Jesus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59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 is Jesus</a:t>
            </a:r>
            <a:endParaRPr lang="en-US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 Counsel Changes Lives</a:t>
            </a:r>
          </a:p>
          <a:p>
            <a:pPr lvl="1"/>
            <a:r>
              <a:rPr lang="en-US" dirty="0" smtClean="0"/>
              <a:t>All who are His disciples </a:t>
            </a:r>
          </a:p>
          <a:p>
            <a:pPr lvl="1"/>
            <a:r>
              <a:rPr lang="en-US" dirty="0" smtClean="0"/>
              <a:t>Rom 13:12  let us therefore cast off the works of darkness, and let us put on the armor of light. </a:t>
            </a:r>
          </a:p>
          <a:p>
            <a:pPr lvl="1"/>
            <a:r>
              <a:rPr lang="en-US" dirty="0" err="1" smtClean="0"/>
              <a:t>Eph</a:t>
            </a:r>
            <a:r>
              <a:rPr lang="en-US" dirty="0" smtClean="0"/>
              <a:t> 4:22-24, put off old man and put on new man</a:t>
            </a:r>
          </a:p>
          <a:p>
            <a:pPr lvl="1"/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Wonderful Counselor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546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 is Jesus</a:t>
            </a:r>
            <a:endParaRPr lang="en-US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 Counsel Gives Hope</a:t>
            </a:r>
          </a:p>
          <a:p>
            <a:pPr lvl="1"/>
            <a:r>
              <a:rPr lang="en-US" dirty="0" smtClean="0"/>
              <a:t>I </a:t>
            </a:r>
            <a:r>
              <a:rPr lang="en-US" dirty="0" err="1" smtClean="0"/>
              <a:t>Cor</a:t>
            </a:r>
            <a:r>
              <a:rPr lang="en-US" dirty="0" smtClean="0"/>
              <a:t> 15:51-57, resurrection from the Dead</a:t>
            </a:r>
          </a:p>
          <a:p>
            <a:pPr lvl="1"/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Wonderful Counselor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072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 is Jesus</a:t>
            </a:r>
            <a:endParaRPr lang="en-US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Jesus never gives bad advice.</a:t>
            </a:r>
          </a:p>
          <a:p>
            <a:r>
              <a:rPr lang="en-US" dirty="0"/>
              <a:t>Jesus never steers us wrong.</a:t>
            </a:r>
          </a:p>
          <a:p>
            <a:r>
              <a:rPr lang="en-US" dirty="0"/>
              <a:t>Jesus never makes mistakes.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Wonderful Counselor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00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 is Jesus</a:t>
            </a:r>
            <a:endParaRPr lang="en-US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Mt 1:21-23, Immanuel (God with Us)</a:t>
            </a:r>
          </a:p>
          <a:p>
            <a:r>
              <a:rPr lang="en-US" dirty="0" err="1" smtClean="0"/>
              <a:t>Jn</a:t>
            </a:r>
            <a:r>
              <a:rPr lang="en-US" dirty="0" smtClean="0"/>
              <a:t> 1:1, Word was God</a:t>
            </a:r>
          </a:p>
          <a:p>
            <a:r>
              <a:rPr lang="en-US" dirty="0" err="1" smtClean="0"/>
              <a:t>Heb</a:t>
            </a:r>
            <a:r>
              <a:rPr lang="en-US" dirty="0" smtClean="0"/>
              <a:t> 1:8, He is God</a:t>
            </a:r>
          </a:p>
          <a:p>
            <a:r>
              <a:rPr lang="en-US" dirty="0" smtClean="0"/>
              <a:t>Powerful</a:t>
            </a:r>
          </a:p>
          <a:p>
            <a:pPr lvl="1"/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Mighty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93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 is Jesus</a:t>
            </a:r>
            <a:endParaRPr lang="en-US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Heb</a:t>
            </a:r>
            <a:r>
              <a:rPr lang="en-US" dirty="0" smtClean="0"/>
              <a:t> 1:8, His Throne is Eternal</a:t>
            </a:r>
          </a:p>
          <a:p>
            <a:r>
              <a:rPr lang="en-US" dirty="0" err="1" smtClean="0"/>
              <a:t>Jn</a:t>
            </a:r>
            <a:r>
              <a:rPr lang="en-US" dirty="0" smtClean="0"/>
              <a:t> 14:5-11, seeing the Son you have seen the Father</a:t>
            </a:r>
          </a:p>
          <a:p>
            <a:r>
              <a:rPr lang="en-US" dirty="0"/>
              <a:t>By nature, being God he is </a:t>
            </a:r>
            <a:r>
              <a:rPr lang="en-US" dirty="0" smtClean="0"/>
              <a:t>Eternal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Everlasting Father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39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 is Jesus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Isa 9:6</a:t>
            </a:r>
            <a:endParaRPr lang="en-US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 Wonderful Counselor </a:t>
            </a:r>
          </a:p>
          <a:p>
            <a:r>
              <a:rPr lang="en-US" smtClean="0"/>
              <a:t> Mighty God</a:t>
            </a:r>
          </a:p>
          <a:p>
            <a:r>
              <a:rPr lang="en-US" smtClean="0"/>
              <a:t> Everlasting Father</a:t>
            </a:r>
          </a:p>
          <a:p>
            <a:r>
              <a:rPr lang="en-US" smtClean="0"/>
              <a:t> Prince of Peace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en-US" dirty="0" smtClean="0"/>
              <a:t> Word is Truth</a:t>
            </a:r>
          </a:p>
          <a:p>
            <a:endParaRPr lang="en-US" dirty="0" smtClean="0"/>
          </a:p>
          <a:p>
            <a:r>
              <a:rPr lang="en-US" dirty="0" smtClean="0"/>
              <a:t> Powerful God</a:t>
            </a:r>
          </a:p>
          <a:p>
            <a:endParaRPr lang="en-US" dirty="0" smtClean="0"/>
          </a:p>
          <a:p>
            <a:r>
              <a:rPr lang="en-US" dirty="0" smtClean="0"/>
              <a:t> Eternal God</a:t>
            </a:r>
          </a:p>
          <a:p>
            <a:r>
              <a:rPr lang="en-US" dirty="0" smtClean="0"/>
              <a:t>Reconciled us to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79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 is Jesus</a:t>
            </a:r>
            <a:endParaRPr lang="en-US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Naming Children</a:t>
            </a:r>
          </a:p>
          <a:p>
            <a:r>
              <a:rPr lang="en-US" dirty="0" smtClean="0"/>
              <a:t>Name for Church</a:t>
            </a:r>
          </a:p>
          <a:p>
            <a:r>
              <a:rPr lang="en-US" dirty="0" smtClean="0"/>
              <a:t>Titles in the Church</a:t>
            </a:r>
          </a:p>
          <a:p>
            <a:r>
              <a:rPr lang="en-US" dirty="0" smtClean="0"/>
              <a:t>Forbidden Names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Importance of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44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28"/>
            <a:ext cx="9144000" cy="68482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152400"/>
            <a:ext cx="7543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Tx/>
              <a:buNone/>
            </a:pPr>
            <a:r>
              <a:rPr lang="en-US" sz="6600" dirty="0" smtClean="0">
                <a:solidFill>
                  <a:srgbClr val="C00000"/>
                </a:solidFill>
                <a:latin typeface="Copperplate Gothic Bold" panose="020E0705020206020404" pitchFamily="34" charset="0"/>
              </a:rPr>
              <a:t>Wonderful Counselor</a:t>
            </a:r>
            <a:endParaRPr lang="en-US" sz="6600" dirty="0">
              <a:solidFill>
                <a:srgbClr val="C00000"/>
              </a:solidFill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0125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 is Jesus</a:t>
            </a:r>
            <a:endParaRPr lang="en-US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</a:p>
          <a:p>
            <a:pPr lvl="1"/>
            <a:r>
              <a:rPr lang="en-US" dirty="0" smtClean="0"/>
              <a:t>Wonderful </a:t>
            </a:r>
          </a:p>
          <a:p>
            <a:pPr lvl="2"/>
            <a:r>
              <a:rPr lang="en-US" dirty="0" smtClean="0"/>
              <a:t>Miraculous</a:t>
            </a:r>
          </a:p>
          <a:p>
            <a:pPr lvl="2"/>
            <a:r>
              <a:rPr lang="en-US" dirty="0"/>
              <a:t>“beyond understanding”</a:t>
            </a:r>
          </a:p>
          <a:p>
            <a:pPr lvl="2"/>
            <a:r>
              <a:rPr lang="en-US" dirty="0"/>
              <a:t>“too wonderful for words”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Wonderful Counselor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24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 is Jesus</a:t>
            </a:r>
            <a:endParaRPr lang="en-US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</a:p>
          <a:p>
            <a:pPr lvl="1"/>
            <a:r>
              <a:rPr lang="en-US" dirty="0" smtClean="0"/>
              <a:t>Wonderful – Miraculous</a:t>
            </a:r>
          </a:p>
          <a:p>
            <a:pPr lvl="1"/>
            <a:r>
              <a:rPr lang="en-US" dirty="0" smtClean="0"/>
              <a:t>Counselor – To Advise</a:t>
            </a:r>
          </a:p>
          <a:p>
            <a:r>
              <a:rPr lang="en-US" dirty="0" smtClean="0"/>
              <a:t>His teachings are perfect and therefore can make us complete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Wonderful Counselor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 is Jesus</a:t>
            </a:r>
            <a:endParaRPr lang="en-US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 Counsel is Truth</a:t>
            </a:r>
          </a:p>
          <a:p>
            <a:pPr lvl="1"/>
            <a:r>
              <a:rPr lang="en-US" dirty="0" err="1"/>
              <a:t>Jn</a:t>
            </a:r>
            <a:r>
              <a:rPr lang="en-US" dirty="0"/>
              <a:t>  8:31-32</a:t>
            </a:r>
            <a:r>
              <a:rPr lang="en-US" dirty="0" smtClean="0"/>
              <a:t>, If you continue in Jesus word, the truth, then you are his disciple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Wonderful Counselor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407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 is Jesus</a:t>
            </a:r>
            <a:endParaRPr lang="en-US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 </a:t>
            </a:r>
            <a:r>
              <a:rPr lang="en-US" dirty="0"/>
              <a:t>provided for </a:t>
            </a:r>
            <a:r>
              <a:rPr lang="en-US" dirty="0" smtClean="0"/>
              <a:t>His counsel to </a:t>
            </a:r>
            <a:r>
              <a:rPr lang="en-US" dirty="0"/>
              <a:t>be delivered to </a:t>
            </a:r>
            <a:r>
              <a:rPr lang="en-US" dirty="0" smtClean="0"/>
              <a:t>Apostles</a:t>
            </a:r>
          </a:p>
          <a:p>
            <a:pPr lvl="1"/>
            <a:r>
              <a:rPr lang="en-US" dirty="0" err="1" smtClean="0"/>
              <a:t>Jn</a:t>
            </a:r>
            <a:r>
              <a:rPr lang="en-US" dirty="0" smtClean="0"/>
              <a:t> 14:26, 16:13, comforter would come from the Father and teach them all things</a:t>
            </a:r>
            <a:endParaRPr lang="en-US" dirty="0"/>
          </a:p>
          <a:p>
            <a:pPr lvl="1"/>
            <a:r>
              <a:rPr lang="en-US" dirty="0"/>
              <a:t>Mt </a:t>
            </a:r>
            <a:r>
              <a:rPr lang="en-US" dirty="0" smtClean="0"/>
              <a:t>28:18-20, </a:t>
            </a:r>
            <a:r>
              <a:rPr lang="en-US" dirty="0"/>
              <a:t>Apostles commanded to teach all mankind to observe what He had </a:t>
            </a:r>
            <a:r>
              <a:rPr lang="en-US" dirty="0" smtClean="0"/>
              <a:t>commanded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Wonderful Counselor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085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 is Jesus</a:t>
            </a:r>
            <a:endParaRPr lang="en-US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 Counsel Helps us with Issues of Life</a:t>
            </a:r>
          </a:p>
          <a:p>
            <a:pPr lvl="1"/>
            <a:r>
              <a:rPr lang="en-US" dirty="0" smtClean="0"/>
              <a:t>Mt 11:28-30, his yoke is easy and burden is light</a:t>
            </a:r>
          </a:p>
          <a:p>
            <a:pPr lvl="1"/>
            <a:r>
              <a:rPr lang="en-US" dirty="0" smtClean="0"/>
              <a:t>I Pet 5:5-7, cast our care upon him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Wonderful Counselor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134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2334</TotalTime>
  <Words>329</Words>
  <Application>Microsoft Office PowerPoint</Application>
  <PresentationFormat>On-screen Show (4:3)</PresentationFormat>
  <Paragraphs>86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Copperplate Gothic Bold</vt:lpstr>
      <vt:lpstr>Corbel</vt:lpstr>
      <vt:lpstr>Times New Roman</vt:lpstr>
      <vt:lpstr>Wingdings</vt:lpstr>
      <vt:lpstr>Parallax</vt:lpstr>
      <vt:lpstr>Names &amp; Titles of Jesus</vt:lpstr>
      <vt:lpstr>Who is Jesus</vt:lpstr>
      <vt:lpstr>PowerPoint Presentation</vt:lpstr>
      <vt:lpstr>PowerPoint Presentation</vt:lpstr>
      <vt:lpstr>Who is Jesus</vt:lpstr>
      <vt:lpstr>Who is Jesus</vt:lpstr>
      <vt:lpstr>Who is Jesus</vt:lpstr>
      <vt:lpstr>Who is Jesus</vt:lpstr>
      <vt:lpstr>Who is Jesus</vt:lpstr>
      <vt:lpstr>Who is Jesus</vt:lpstr>
      <vt:lpstr>Who is Jesus</vt:lpstr>
      <vt:lpstr>Who is Jesus</vt:lpstr>
      <vt:lpstr>Who is Jesus</vt:lpstr>
      <vt:lpstr>Who is Jesus</vt:lpstr>
      <vt:lpstr>Who is Jesus</vt:lpstr>
    </vt:vector>
  </TitlesOfParts>
  <Company>EVANGELIST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rdward</cp:lastModifiedBy>
  <cp:revision>147</cp:revision>
  <dcterms:created xsi:type="dcterms:W3CDTF">1998-07-07T15:18:40Z</dcterms:created>
  <dcterms:modified xsi:type="dcterms:W3CDTF">2018-04-22T20:08:29Z</dcterms:modified>
</cp:coreProperties>
</file>