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97" r:id="rId2"/>
    <p:sldId id="287" r:id="rId3"/>
    <p:sldId id="283" r:id="rId4"/>
    <p:sldId id="309" r:id="rId5"/>
    <p:sldId id="310" r:id="rId6"/>
    <p:sldId id="289" r:id="rId7"/>
    <p:sldId id="290" r:id="rId8"/>
    <p:sldId id="316" r:id="rId9"/>
    <p:sldId id="296" r:id="rId10"/>
    <p:sldId id="291" r:id="rId11"/>
    <p:sldId id="311" r:id="rId12"/>
    <p:sldId id="312" r:id="rId13"/>
    <p:sldId id="313" r:id="rId14"/>
    <p:sldId id="315" r:id="rId15"/>
    <p:sldId id="314" r:id="rId16"/>
    <p:sldId id="307" r:id="rId17"/>
    <p:sldId id="318" r:id="rId18"/>
    <p:sldId id="306" r:id="rId19"/>
    <p:sldId id="308" r:id="rId20"/>
    <p:sldId id="293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3333CC"/>
    <a:srgbClr val="663300"/>
    <a:srgbClr val="CC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343" autoAdjust="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AB22E-3F9F-4E82-B630-ED7A8106F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D0EDE-A35E-4F54-80C3-5C71B1258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3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Jews religion of status and power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Scribes and Pharisees seeking preeminence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Jews religion of status and power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Scribes and Pharisees seeking preeminence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5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3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 offers many kinds</a:t>
            </a:r>
            <a:r>
              <a:rPr lang="en-US" baseline="0" dirty="0" smtClean="0"/>
              <a:t> of peace; the only true peace is with God and his disciples.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9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4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8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0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9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8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6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7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ctr">
            <a:normAutofit/>
          </a:bodyPr>
          <a:lstStyle>
            <a:lvl1pPr algn="r">
              <a:defRPr sz="5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03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295400" y="152401"/>
            <a:ext cx="7467600" cy="914400"/>
          </a:xfrm>
          <a:prstGeom prst="roundRect">
            <a:avLst>
              <a:gd name="adj" fmla="val 46942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1"/>
            <a:ext cx="7315200" cy="9144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9800"/>
            <a:ext cx="8238067" cy="4572000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SzPct val="85000"/>
              <a:buFont typeface="Wingdings" panose="05000000000000000000" pitchFamily="2" charset="2"/>
              <a:buChar char="v"/>
              <a:defRPr sz="3600">
                <a:latin typeface="Cambria" panose="02040503050406030204" pitchFamily="18" charset="0"/>
              </a:defRPr>
            </a:lvl1pPr>
            <a:lvl2pPr marL="914400" indent="-457200">
              <a:buSzPct val="85000"/>
              <a:buFont typeface="Wingdings" panose="05000000000000000000" pitchFamily="2" charset="2"/>
              <a:buChar char="Ø"/>
              <a:defRPr sz="3200"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82133" y="1371600"/>
            <a:ext cx="7704667" cy="6096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66800" y="2057400"/>
            <a:ext cx="754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196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295400" y="152401"/>
            <a:ext cx="7467600" cy="914400"/>
          </a:xfrm>
          <a:prstGeom prst="roundRect">
            <a:avLst>
              <a:gd name="adj" fmla="val 46942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152401"/>
            <a:ext cx="7315200" cy="9144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2133" y="1371600"/>
            <a:ext cx="7704667" cy="60960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6800" y="2057400"/>
            <a:ext cx="754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82134" y="2209800"/>
            <a:ext cx="3913154" cy="4572000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  <a:defRPr sz="3600"/>
            </a:lvl1pPr>
            <a:lvl2pPr marL="914400" indent="-457200">
              <a:buSzPct val="100000"/>
              <a:buFont typeface="Wingdings" panose="05000000000000000000" pitchFamily="2" charset="2"/>
              <a:buChar char="Ø"/>
              <a:defRPr sz="3200"/>
            </a:lvl2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5078446" y="2209800"/>
            <a:ext cx="3913154" cy="4572000"/>
          </a:xfrm>
        </p:spPr>
        <p:txBody>
          <a:bodyPr anchor="t"/>
          <a:lstStyle>
            <a:lvl1pPr marL="457200" indent="-457200">
              <a:spcBef>
                <a:spcPts val="600"/>
              </a:spcBef>
              <a:spcAft>
                <a:spcPts val="0"/>
              </a:spcAft>
              <a:buSzPct val="100000"/>
              <a:buFont typeface="Corbel" panose="020B0503020204020204" pitchFamily="34" charset="0"/>
              <a:buChar char="—"/>
              <a:defRPr sz="3600"/>
            </a:lvl1pPr>
            <a:lvl2pPr marL="914400" indent="-457200">
              <a:buSzPct val="100000"/>
              <a:buFont typeface="Wingdings" panose="05000000000000000000" pitchFamily="2" charset="2"/>
              <a:buChar char="Ø"/>
              <a:defRPr sz="3200"/>
            </a:lvl2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06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4145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50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39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9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Names &amp; Titles of Jesus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Kingdom of Peace Prophesied, 9:7</a:t>
            </a:r>
          </a:p>
          <a:p>
            <a:pPr lvl="1"/>
            <a:r>
              <a:rPr lang="en-US" dirty="0" err="1" smtClean="0"/>
              <a:t>Ezk</a:t>
            </a:r>
            <a:r>
              <a:rPr lang="en-US" dirty="0" smtClean="0"/>
              <a:t> 37:20-28, of the new kingdom: the nation will be brought together with a Covenant of Peace…</a:t>
            </a:r>
          </a:p>
          <a:p>
            <a:pPr lvl="1"/>
            <a:r>
              <a:rPr lang="en-US" dirty="0" smtClean="0"/>
              <a:t>Mica 4:3, turn swords into plows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Kingdom Prophecy is Fulfilled in the Church</a:t>
            </a:r>
          </a:p>
          <a:p>
            <a:pPr lvl="1"/>
            <a:r>
              <a:rPr lang="en-US" dirty="0"/>
              <a:t>Mt 16:18-19, Jesus </a:t>
            </a:r>
            <a:r>
              <a:rPr lang="en-US" dirty="0" smtClean="0"/>
              <a:t>promises the keys </a:t>
            </a:r>
            <a:r>
              <a:rPr lang="en-US" dirty="0"/>
              <a:t>to the Kingdom of Heaven to Peter</a:t>
            </a:r>
          </a:p>
          <a:p>
            <a:pPr lvl="1"/>
            <a:r>
              <a:rPr lang="en-US" dirty="0" smtClean="0"/>
              <a:t>Col 1:13-18, </a:t>
            </a:r>
            <a:r>
              <a:rPr lang="en-US" dirty="0"/>
              <a:t>we have been translated into the Kingdom of his dear </a:t>
            </a:r>
            <a:r>
              <a:rPr lang="en-US" dirty="0" smtClean="0"/>
              <a:t>son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Nature of the Kingdom (Church)</a:t>
            </a:r>
          </a:p>
          <a:p>
            <a:pPr lvl="1"/>
            <a:r>
              <a:rPr lang="en-US" dirty="0" smtClean="0"/>
              <a:t>Mt 5:9, blessed are the peacemakers</a:t>
            </a:r>
          </a:p>
          <a:p>
            <a:pPr lvl="1"/>
            <a:r>
              <a:rPr lang="en-US" dirty="0" err="1" smtClean="0"/>
              <a:t>Jn</a:t>
            </a:r>
            <a:r>
              <a:rPr lang="en-US" dirty="0" smtClean="0"/>
              <a:t> </a:t>
            </a:r>
            <a:r>
              <a:rPr lang="en-US" dirty="0"/>
              <a:t>18:28-37, kingdom is not of this world</a:t>
            </a:r>
          </a:p>
          <a:p>
            <a:pPr lvl="1"/>
            <a:r>
              <a:rPr lang="en-US" dirty="0" smtClean="0"/>
              <a:t>Rom 14:17</a:t>
            </a:r>
            <a:r>
              <a:rPr lang="en-US" dirty="0"/>
              <a:t>, </a:t>
            </a:r>
            <a:r>
              <a:rPr lang="en-US" dirty="0" smtClean="0"/>
              <a:t>For </a:t>
            </a:r>
            <a:r>
              <a:rPr lang="en-US" dirty="0"/>
              <a:t>the kingdom of God is not meat and drink; but righteousness, and peace, and joy in the Holy Ghost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is King over his Kingdom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2:1-2, Wise men looking for Jesus the King of the Jews</a:t>
            </a:r>
          </a:p>
          <a:p>
            <a:pPr lvl="1"/>
            <a:r>
              <a:rPr lang="en-US" dirty="0"/>
              <a:t>Mt 21:1-11, Jesus, King of </a:t>
            </a:r>
            <a:r>
              <a:rPr lang="en-US" dirty="0" smtClean="0"/>
              <a:t>Jews</a:t>
            </a:r>
          </a:p>
          <a:p>
            <a:pPr lvl="1"/>
            <a:r>
              <a:rPr lang="en-US" dirty="0" err="1"/>
              <a:t>Jn</a:t>
            </a:r>
            <a:r>
              <a:rPr lang="en-US" dirty="0"/>
              <a:t> 1:43-51, Nathan proclaims Jesus to be the King of </a:t>
            </a:r>
            <a:r>
              <a:rPr lang="en-US" dirty="0" smtClean="0"/>
              <a:t>Israel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is King over his Kingdom</a:t>
            </a:r>
          </a:p>
          <a:p>
            <a:pPr lvl="1"/>
            <a:r>
              <a:rPr lang="en-US" dirty="0" err="1" smtClean="0"/>
              <a:t>Jn</a:t>
            </a:r>
            <a:r>
              <a:rPr lang="en-US" dirty="0" smtClean="0"/>
              <a:t> </a:t>
            </a:r>
            <a:r>
              <a:rPr lang="en-US" dirty="0"/>
              <a:t>18:33-40, Jesus is asked if he was King during his </a:t>
            </a:r>
            <a:r>
              <a:rPr lang="en-US" dirty="0" smtClean="0"/>
              <a:t>trial</a:t>
            </a:r>
          </a:p>
          <a:p>
            <a:pPr lvl="1"/>
            <a:r>
              <a:rPr lang="en-US" dirty="0" err="1" smtClean="0"/>
              <a:t>Jn</a:t>
            </a:r>
            <a:r>
              <a:rPr lang="en-US" dirty="0" smtClean="0"/>
              <a:t> </a:t>
            </a:r>
            <a:r>
              <a:rPr lang="en-US" dirty="0"/>
              <a:t>19:1-7, Soldiers put a crown of Thorns on Jesus, mocked him calling him King of the Jews</a:t>
            </a:r>
          </a:p>
          <a:p>
            <a:pPr lvl="1"/>
            <a:r>
              <a:rPr lang="en-US" dirty="0" err="1"/>
              <a:t>Jn</a:t>
            </a:r>
            <a:r>
              <a:rPr lang="en-US" dirty="0"/>
              <a:t> 19:19-22, Title placed over his head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is King over his Kingdom</a:t>
            </a:r>
          </a:p>
          <a:p>
            <a:pPr lvl="1"/>
            <a:r>
              <a:rPr lang="en-US" dirty="0"/>
              <a:t>Lk 1:32-33, given throne of David, kingdom shall have no end</a:t>
            </a:r>
          </a:p>
          <a:p>
            <a:pPr lvl="1"/>
            <a:r>
              <a:rPr lang="en-US" dirty="0" smtClean="0"/>
              <a:t>Mk </a:t>
            </a:r>
            <a:r>
              <a:rPr lang="en-US" dirty="0"/>
              <a:t>16:19, sitting at the right hand of God</a:t>
            </a:r>
          </a:p>
          <a:p>
            <a:pPr lvl="1"/>
            <a:r>
              <a:rPr lang="en-US" dirty="0" smtClean="0"/>
              <a:t>Acts </a:t>
            </a:r>
            <a:r>
              <a:rPr lang="en-US" dirty="0"/>
              <a:t>2:29-36, Christ is set at the Right hand of God as Prophesied to David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Prophesy of Peace Fulfilled</a:t>
            </a:r>
          </a:p>
          <a:p>
            <a:pPr lvl="1"/>
            <a:r>
              <a:rPr lang="en-US" dirty="0" smtClean="0"/>
              <a:t>Jesus Offers Peace Between Mankind </a:t>
            </a:r>
          </a:p>
          <a:p>
            <a:pPr lvl="2"/>
            <a:r>
              <a:rPr lang="en-US" dirty="0" err="1" smtClean="0"/>
              <a:t>Eph</a:t>
            </a:r>
            <a:r>
              <a:rPr lang="en-US" dirty="0" smtClean="0"/>
              <a:t> 2:11-19, Rom 10:12, Jew and Greek</a:t>
            </a:r>
          </a:p>
          <a:p>
            <a:pPr lvl="2"/>
            <a:r>
              <a:rPr lang="en-US" dirty="0"/>
              <a:t>Col 3:11, </a:t>
            </a:r>
            <a:r>
              <a:rPr lang="en-US" dirty="0" smtClean="0"/>
              <a:t>Greek </a:t>
            </a:r>
            <a:r>
              <a:rPr lang="en-US" dirty="0"/>
              <a:t>nor Jew, circumcision nor uncircumcision, Barbarian, Scythian, bond nor </a:t>
            </a:r>
            <a:r>
              <a:rPr lang="en-US" dirty="0" smtClean="0"/>
              <a:t>free</a:t>
            </a:r>
          </a:p>
          <a:p>
            <a:pPr lvl="2"/>
            <a:r>
              <a:rPr lang="en-US" dirty="0" smtClean="0"/>
              <a:t>Gal 3:28, Jew </a:t>
            </a:r>
            <a:r>
              <a:rPr lang="en-US" dirty="0"/>
              <a:t>nor Greek, there is neither bond nor free, </a:t>
            </a:r>
            <a:r>
              <a:rPr lang="en-US" dirty="0" smtClean="0"/>
              <a:t>male </a:t>
            </a:r>
            <a:r>
              <a:rPr lang="en-US" dirty="0"/>
              <a:t>nor female: for ye are all one in Christ Jesus.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Prophesy of Peace Fulfilled</a:t>
            </a:r>
          </a:p>
          <a:p>
            <a:pPr lvl="1"/>
            <a:r>
              <a:rPr lang="en-US" dirty="0" smtClean="0"/>
              <a:t>Jesus Desires Peace Between Mankind </a:t>
            </a:r>
          </a:p>
          <a:p>
            <a:pPr lvl="2"/>
            <a:r>
              <a:rPr lang="en-US" dirty="0"/>
              <a:t>Mt 5:9, blessed are the peacemakers</a:t>
            </a:r>
          </a:p>
          <a:p>
            <a:pPr lvl="2"/>
            <a:r>
              <a:rPr lang="en-US" dirty="0" smtClean="0"/>
              <a:t>Rom </a:t>
            </a:r>
            <a:r>
              <a:rPr lang="en-US" dirty="0"/>
              <a:t>12:16-13:8, be at peace with all men and the Government 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Prophesy of Peace Fulfilled</a:t>
            </a:r>
          </a:p>
          <a:p>
            <a:pPr lvl="1"/>
            <a:r>
              <a:rPr lang="en-US" dirty="0" smtClean="0"/>
              <a:t>Jesus Offers Peace with God</a:t>
            </a:r>
          </a:p>
          <a:p>
            <a:pPr lvl="2"/>
            <a:r>
              <a:rPr lang="en-US" dirty="0"/>
              <a:t>Col </a:t>
            </a:r>
            <a:r>
              <a:rPr lang="en-US" dirty="0" smtClean="0"/>
              <a:t>1:20-23, reconciled</a:t>
            </a:r>
          </a:p>
          <a:p>
            <a:pPr lvl="2"/>
            <a:r>
              <a:rPr lang="en-US" dirty="0" smtClean="0"/>
              <a:t>Rom 5:1-11, being justified by faith, we are reconciled to God by His death</a:t>
            </a:r>
          </a:p>
          <a:p>
            <a:pPr lvl="2"/>
            <a:r>
              <a:rPr lang="en-US" dirty="0" smtClean="0"/>
              <a:t>Tit 2:14, we are redeemed from iniquity</a:t>
            </a:r>
          </a:p>
          <a:p>
            <a:pPr lvl="2"/>
            <a:r>
              <a:rPr lang="en-US" dirty="0" smtClean="0"/>
              <a:t>I Pet 1:18-19, We are redeemed by the Blood of Jesus.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Peace Offered is for His Disciples </a:t>
            </a:r>
          </a:p>
          <a:p>
            <a:pPr lvl="1"/>
            <a:r>
              <a:rPr lang="en-US" dirty="0" smtClean="0"/>
              <a:t>Jas 4:4, friendship with world is enmity with God</a:t>
            </a:r>
          </a:p>
          <a:p>
            <a:pPr lvl="1"/>
            <a:r>
              <a:rPr lang="en-US" dirty="0" smtClean="0"/>
              <a:t>Mt 10:34-39, disciples adversaries would be of their own house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Prince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 Children</a:t>
            </a:r>
          </a:p>
          <a:p>
            <a:r>
              <a:rPr lang="en-US" dirty="0" smtClean="0"/>
              <a:t>Name for Church</a:t>
            </a:r>
          </a:p>
          <a:p>
            <a:r>
              <a:rPr lang="en-US" dirty="0" smtClean="0"/>
              <a:t>Titles in the Church</a:t>
            </a:r>
          </a:p>
          <a:p>
            <a:r>
              <a:rPr lang="en-US" dirty="0" smtClean="0"/>
              <a:t>Forbidden Names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Importance of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Isa 9:6-7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Wonderful Counselor </a:t>
            </a:r>
          </a:p>
          <a:p>
            <a:r>
              <a:rPr lang="en-US" dirty="0" smtClean="0"/>
              <a:t> Mighty God</a:t>
            </a:r>
          </a:p>
          <a:p>
            <a:r>
              <a:rPr lang="en-US" dirty="0" smtClean="0"/>
              <a:t> Everlasting Father</a:t>
            </a:r>
          </a:p>
          <a:p>
            <a:r>
              <a:rPr lang="en-US" dirty="0" smtClean="0"/>
              <a:t> Prince of Peace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King of Kingdom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Word is Truth</a:t>
            </a:r>
          </a:p>
          <a:p>
            <a:endParaRPr lang="en-US" dirty="0" smtClean="0"/>
          </a:p>
          <a:p>
            <a:r>
              <a:rPr lang="en-US" dirty="0" smtClean="0"/>
              <a:t> Powerful God</a:t>
            </a:r>
          </a:p>
          <a:p>
            <a:endParaRPr lang="en-US" dirty="0" smtClean="0"/>
          </a:p>
          <a:p>
            <a:r>
              <a:rPr lang="en-US" dirty="0" smtClean="0"/>
              <a:t> Eternal God</a:t>
            </a:r>
          </a:p>
          <a:p>
            <a:r>
              <a:rPr lang="en-US" dirty="0" smtClean="0"/>
              <a:t>Reconciled us to God</a:t>
            </a:r>
          </a:p>
          <a:p>
            <a:r>
              <a:rPr lang="en-US" dirty="0" smtClean="0"/>
              <a:t>Kingdom of Peace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Isa 9:6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Wonderful Counselor </a:t>
            </a:r>
          </a:p>
          <a:p>
            <a:r>
              <a:rPr lang="en-US" dirty="0" smtClean="0"/>
              <a:t> Mighty God</a:t>
            </a:r>
          </a:p>
          <a:p>
            <a:r>
              <a:rPr lang="en-US" dirty="0" smtClean="0"/>
              <a:t> Everlasting Father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 Word is Truth</a:t>
            </a:r>
          </a:p>
          <a:p>
            <a:endParaRPr lang="en-US" dirty="0" smtClean="0"/>
          </a:p>
          <a:p>
            <a:r>
              <a:rPr lang="en-US" dirty="0" smtClean="0"/>
              <a:t> Powerful God</a:t>
            </a:r>
          </a:p>
          <a:p>
            <a:endParaRPr lang="en-US" dirty="0" smtClean="0"/>
          </a:p>
          <a:p>
            <a:r>
              <a:rPr lang="en-US" dirty="0" smtClean="0"/>
              <a:t> Eternal God</a:t>
            </a:r>
          </a:p>
        </p:txBody>
      </p:sp>
    </p:spTree>
    <p:extLst>
      <p:ext uri="{BB962C8B-B14F-4D97-AF65-F5344CB8AC3E}">
        <p14:creationId xmlns:p14="http://schemas.microsoft.com/office/powerpoint/2010/main" val="3469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 Counsel is Truth</a:t>
            </a:r>
          </a:p>
          <a:p>
            <a:r>
              <a:rPr lang="en-US" smtClean="0"/>
              <a:t>Jesus provided for His counsel to be delivered to Apostles</a:t>
            </a:r>
          </a:p>
          <a:p>
            <a:r>
              <a:rPr lang="en-US" smtClean="0"/>
              <a:t>His Counsel Helps us with Issues of Life</a:t>
            </a:r>
          </a:p>
          <a:p>
            <a:r>
              <a:rPr lang="en-US" smtClean="0"/>
              <a:t>His Counsel Changes Lives</a:t>
            </a:r>
          </a:p>
          <a:p>
            <a:r>
              <a:rPr lang="en-US" smtClean="0"/>
              <a:t>His Counsel Gives Hope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Wonderful Counselor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 1:21-23, Immanuel (God with Us)</a:t>
            </a:r>
          </a:p>
          <a:p>
            <a:r>
              <a:rPr lang="en-US" dirty="0" err="1" smtClean="0"/>
              <a:t>Jn</a:t>
            </a:r>
            <a:r>
              <a:rPr lang="en-US" dirty="0" smtClean="0"/>
              <a:t> 1:1, Word was God</a:t>
            </a:r>
          </a:p>
          <a:p>
            <a:r>
              <a:rPr lang="en-US" dirty="0" err="1" smtClean="0"/>
              <a:t>Heb</a:t>
            </a:r>
            <a:r>
              <a:rPr lang="en-US" dirty="0" smtClean="0"/>
              <a:t> 1:8, He is God</a:t>
            </a:r>
          </a:p>
          <a:p>
            <a:r>
              <a:rPr lang="en-US" dirty="0" smtClean="0"/>
              <a:t>Powerful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Mighty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Heb</a:t>
            </a:r>
            <a:r>
              <a:rPr lang="en-US" dirty="0" smtClean="0"/>
              <a:t> 1:8, His Throne is Eternal</a:t>
            </a:r>
          </a:p>
          <a:p>
            <a:r>
              <a:rPr lang="en-US" dirty="0" err="1" smtClean="0"/>
              <a:t>Jn</a:t>
            </a:r>
            <a:r>
              <a:rPr lang="en-US" dirty="0" smtClean="0"/>
              <a:t> 14:5-11, seeing the Son you have seen the Father</a:t>
            </a:r>
          </a:p>
          <a:p>
            <a:r>
              <a:rPr lang="en-US" dirty="0"/>
              <a:t>By nature, being God he is </a:t>
            </a:r>
            <a:r>
              <a:rPr lang="en-US" dirty="0" smtClean="0"/>
              <a:t>Eternal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Everlasting 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Jesus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Isa 9:6</a:t>
            </a: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 Wonderful Counselor </a:t>
            </a:r>
          </a:p>
          <a:p>
            <a:r>
              <a:rPr lang="en-US" smtClean="0"/>
              <a:t> Mighty God</a:t>
            </a:r>
          </a:p>
          <a:p>
            <a:r>
              <a:rPr lang="en-US" smtClean="0"/>
              <a:t> Everlasting Father</a:t>
            </a:r>
          </a:p>
          <a:p>
            <a:r>
              <a:rPr lang="en-US" smtClean="0"/>
              <a:t> Prince of Peace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 Word is Truth</a:t>
            </a:r>
          </a:p>
          <a:p>
            <a:endParaRPr lang="en-US" dirty="0" smtClean="0"/>
          </a:p>
          <a:p>
            <a:r>
              <a:rPr lang="en-US" dirty="0" smtClean="0"/>
              <a:t> Powerful God</a:t>
            </a:r>
          </a:p>
          <a:p>
            <a:endParaRPr lang="en-US" dirty="0" smtClean="0"/>
          </a:p>
          <a:p>
            <a:r>
              <a:rPr lang="en-US" dirty="0" smtClean="0"/>
              <a:t> Eternal God</a:t>
            </a:r>
          </a:p>
          <a:p>
            <a:r>
              <a:rPr lang="en-US" dirty="0" smtClean="0"/>
              <a:t>Reconciled us to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Tx/>
              <a:buNone/>
            </a:pPr>
            <a:r>
              <a:rPr lang="en-US" sz="66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Prince of Peace</a:t>
            </a:r>
            <a:endParaRPr lang="en-US" sz="66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5033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pperplate-Gothic-Light" panose="00000300000000000000" pitchFamily="2" charset="0"/>
                <a:ea typeface="Copperplate-Gothic-Light" panose="00000300000000000000" pitchFamily="2" charset="0"/>
              </a:rPr>
              <a:t>Isa 9:6-7</a:t>
            </a:r>
            <a:endParaRPr lang="en-US" sz="4800" dirty="0">
              <a:solidFill>
                <a:schemeClr val="bg1"/>
              </a:solidFill>
              <a:latin typeface="Copperplate-Gothic-Light" panose="00000300000000000000" pitchFamily="2" charset="0"/>
              <a:ea typeface="Copperplate-Gothic-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684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2465</TotalTime>
  <Words>750</Words>
  <Application>Microsoft Office PowerPoint</Application>
  <PresentationFormat>On-screen Show (4:3)</PresentationFormat>
  <Paragraphs>146</Paragraphs>
  <Slides>20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</vt:lpstr>
      <vt:lpstr>Copperplate Gothic Bold</vt:lpstr>
      <vt:lpstr>Copperplate-Gothic-Light</vt:lpstr>
      <vt:lpstr>Corbel</vt:lpstr>
      <vt:lpstr>Times New Roman</vt:lpstr>
      <vt:lpstr>Wingdings</vt:lpstr>
      <vt:lpstr>Parallax</vt:lpstr>
      <vt:lpstr>Names &amp; Titles of Jesus</vt:lpstr>
      <vt:lpstr>Who is Jesus</vt:lpstr>
      <vt:lpstr>PowerPoint Presentation</vt:lpstr>
      <vt:lpstr>Who is Jesus</vt:lpstr>
      <vt:lpstr>Who is Jesus</vt:lpstr>
      <vt:lpstr>Who is Jesus</vt:lpstr>
      <vt:lpstr>Who is Jesus</vt:lpstr>
      <vt:lpstr>Who is Jesus</vt:lpstr>
      <vt:lpstr>PowerPoint Presentation</vt:lpstr>
      <vt:lpstr>Who is Jesus</vt:lpstr>
      <vt:lpstr>Who is Jesus</vt:lpstr>
      <vt:lpstr>Who is Jesus</vt:lpstr>
      <vt:lpstr>Who is Jesus</vt:lpstr>
      <vt:lpstr>Who is Jesus</vt:lpstr>
      <vt:lpstr>Who is Jesus</vt:lpstr>
      <vt:lpstr>Who is Jesus</vt:lpstr>
      <vt:lpstr>Who is Jesus</vt:lpstr>
      <vt:lpstr>Who is Jesus</vt:lpstr>
      <vt:lpstr>Who is Jesus</vt:lpstr>
      <vt:lpstr>Who is Jesus</vt:lpstr>
    </vt:vector>
  </TitlesOfParts>
  <Company>EVANGELIST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177</cp:revision>
  <dcterms:created xsi:type="dcterms:W3CDTF">1998-07-07T15:18:40Z</dcterms:created>
  <dcterms:modified xsi:type="dcterms:W3CDTF">2018-04-30T00:38:27Z</dcterms:modified>
</cp:coreProperties>
</file>