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1" r:id="rId6"/>
    <p:sldId id="259" r:id="rId7"/>
    <p:sldId id="262" r:id="rId8"/>
    <p:sldId id="260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ctr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8031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4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29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22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56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45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71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8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28408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82885"/>
            <a:ext cx="7704667" cy="4854102"/>
          </a:xfrm>
        </p:spPr>
        <p:txBody>
          <a:bodyPr anchor="t"/>
          <a:lstStyle>
            <a:lvl1pPr>
              <a:defRPr sz="3200" b="1"/>
            </a:lvl1pPr>
            <a:lvl2pPr>
              <a:defRPr sz="32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0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16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0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32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1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www.lgjaffe.com/wp-content/uploads/2013/06/broken-shackles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0253"/>
            <a:ext cx="3731628" cy="39637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89" y="293614"/>
            <a:ext cx="8030476" cy="737183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1593908"/>
            <a:ext cx="5087390" cy="5142452"/>
          </a:xfrm>
        </p:spPr>
        <p:txBody>
          <a:bodyPr anchor="t">
            <a:noAutofit/>
          </a:bodyPr>
          <a:lstStyle>
            <a:lvl1pPr marL="285750" indent="-285750">
              <a:buSzPct val="100000"/>
              <a:buFont typeface="Wingdings" panose="05000000000000000000" pitchFamily="2" charset="2"/>
              <a:buChar char="v"/>
              <a:defRPr sz="2800"/>
            </a:lvl1pPr>
            <a:lvl2pPr marL="742950" indent="-285750">
              <a:buSzPct val="100000"/>
              <a:buFont typeface="Wingdings" panose="05000000000000000000" pitchFamily="2" charset="2"/>
              <a:buChar char="v"/>
              <a:defRPr sz="2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565" y="1593908"/>
            <a:ext cx="3158988" cy="1351676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1107347" y="1283515"/>
            <a:ext cx="8036653" cy="5033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495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fld id="{B5097EEF-2EDE-4233-AEED-78C046541671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9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9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Wingdings" panose="05000000000000000000" pitchFamily="2" charset="2"/>
        <a:buChar char="v"/>
        <a:defRPr sz="3200" b="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Wingdings" panose="05000000000000000000" pitchFamily="2" charset="2"/>
        <a:buChar char="v"/>
        <a:defRPr sz="3200" b="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Redeemed by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Jn</a:t>
            </a:r>
            <a:r>
              <a:rPr lang="en-US" dirty="0" smtClean="0"/>
              <a:t> 8:31-36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Redeemed by Christ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err="1" smtClean="0"/>
              <a:t>Jn</a:t>
            </a:r>
            <a:r>
              <a:rPr lang="en-US" sz="3200" dirty="0" smtClean="0"/>
              <a:t> 8:31-36, Ye shall know the truth and the truth shall make you free…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/>
              <a:t>Rom 3:23, all have sinned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/>
              <a:t>Rom 6:23, wages of sin is death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Redeemed by Christ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000" dirty="0" err="1" smtClean="0"/>
              <a:t>Heb</a:t>
            </a:r>
            <a:r>
              <a:rPr lang="en-US" sz="3000" dirty="0" smtClean="0"/>
              <a:t> 10:1-4, There was a remembrance of sin every year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Redemption in Old Covenant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Redeemed by Christ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000" dirty="0" smtClean="0"/>
              <a:t>Mt </a:t>
            </a:r>
            <a:r>
              <a:rPr lang="en-US" sz="3000" dirty="0"/>
              <a:t>20:28, </a:t>
            </a:r>
            <a:r>
              <a:rPr lang="en-US" sz="3000" dirty="0" smtClean="0"/>
              <a:t>Jesus gave </a:t>
            </a:r>
            <a:r>
              <a:rPr lang="en-US" sz="3000" dirty="0"/>
              <a:t>his </a:t>
            </a:r>
            <a:r>
              <a:rPr lang="en-US" sz="3000" dirty="0" smtClean="0"/>
              <a:t>life as Ransom</a:t>
            </a:r>
            <a:endParaRPr lang="en-US" sz="3000" dirty="0"/>
          </a:p>
          <a:p>
            <a:pPr marL="457200" lvl="1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000" dirty="0" smtClean="0"/>
              <a:t>I Pet 1:17-19, Blood of Christ </a:t>
            </a:r>
          </a:p>
          <a:p>
            <a:pPr marL="457200" lvl="1" indent="-457200"/>
            <a:r>
              <a:rPr lang="en-US" sz="3000" dirty="0" smtClean="0"/>
              <a:t>There was a Debt that was </a:t>
            </a:r>
            <a:r>
              <a:rPr lang="en-US" sz="3000" dirty="0" smtClean="0"/>
              <a:t>Owed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Redemption in New Covenant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3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Redeemed by Christ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 err="1" smtClean="0"/>
              <a:t>Jn</a:t>
            </a:r>
            <a:r>
              <a:rPr lang="en-US" sz="2800" dirty="0" smtClean="0"/>
              <a:t> </a:t>
            </a:r>
            <a:r>
              <a:rPr lang="en-US" sz="2800" dirty="0"/>
              <a:t>3:16, God’s Love</a:t>
            </a:r>
          </a:p>
          <a:p>
            <a:pPr marL="457200" lvl="1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Ransom Paid was Expensive</a:t>
            </a:r>
          </a:p>
          <a:p>
            <a:pPr marL="457200" lvl="1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Redemption Price was Expensive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Ransom was Paid by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Redeemed by Christ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/>
              <a:t>Rom </a:t>
            </a:r>
            <a:r>
              <a:rPr lang="en-US" sz="3200" dirty="0"/>
              <a:t>6, be Servants of Righteousness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/>
              <a:t>Rom 12:1-2, Be a living sacrifice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/>
              <a:t>I </a:t>
            </a:r>
            <a:r>
              <a:rPr lang="en-US" sz="3200" dirty="0" err="1" smtClean="0"/>
              <a:t>Cor</a:t>
            </a:r>
            <a:r>
              <a:rPr lang="en-US" sz="3200" dirty="0" smtClean="0"/>
              <a:t> 6:19-20, we are not our own</a:t>
            </a:r>
          </a:p>
          <a:p>
            <a:pPr marL="457200" indent="-457200">
              <a:lnSpc>
                <a:spcPct val="100000"/>
              </a:lnSpc>
            </a:pPr>
            <a:endParaRPr lang="en-US" sz="3000" dirty="0" smtClean="0"/>
          </a:p>
          <a:p>
            <a:pPr marL="457200" indent="-457200"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Requirements to Accept Redemption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2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Redeemed by Christ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/>
              <a:t>Christ died for all but all will not accept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err="1" smtClean="0"/>
              <a:t>Heb</a:t>
            </a:r>
            <a:r>
              <a:rPr lang="en-US" sz="3200" dirty="0" smtClean="0"/>
              <a:t> 2:1-4, how shall we escape if we Neglect Salvation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/>
              <a:t>Mt 7:21-23, Depart from me</a:t>
            </a:r>
          </a:p>
          <a:p>
            <a:pPr marL="457200" indent="-457200">
              <a:lnSpc>
                <a:spcPct val="100000"/>
              </a:lnSpc>
            </a:pPr>
            <a:endParaRPr lang="en-US" sz="3000" dirty="0" smtClean="0"/>
          </a:p>
          <a:p>
            <a:pPr marL="457200" indent="-457200"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Penalty for those who Reject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5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Redeemed by Christ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Heb</a:t>
            </a:r>
            <a:r>
              <a:rPr lang="en-US" dirty="0" smtClean="0"/>
              <a:t> 12:1-2, lay aside every Weight and Sin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Are we Held Hostage?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5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293</TotalTime>
  <Words>188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Parallax</vt:lpstr>
      <vt:lpstr>Redeemed by Christ</vt:lpstr>
      <vt:lpstr>Redeemed by Christ</vt:lpstr>
      <vt:lpstr>Redeemed by Christ</vt:lpstr>
      <vt:lpstr>Redeemed by Christ</vt:lpstr>
      <vt:lpstr>Redeemed by Christ</vt:lpstr>
      <vt:lpstr>Redeemed by Christ</vt:lpstr>
      <vt:lpstr>Redeemed by Christ</vt:lpstr>
      <vt:lpstr>Redeemed by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Redeemed by Christ</dc:title>
  <dc:creator>rdward</dc:creator>
  <cp:lastModifiedBy>rdward</cp:lastModifiedBy>
  <cp:revision>41</cp:revision>
  <dcterms:created xsi:type="dcterms:W3CDTF">2017-02-10T15:41:06Z</dcterms:created>
  <dcterms:modified xsi:type="dcterms:W3CDTF">2018-04-01T13:25:36Z</dcterms:modified>
</cp:coreProperties>
</file>