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3" r:id="rId4"/>
    <p:sldId id="266" r:id="rId5"/>
    <p:sldId id="265" r:id="rId6"/>
    <p:sldId id="264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321900"/>
    <a:srgbClr val="FFFFAD"/>
    <a:srgbClr val="422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4" autoAdjust="0"/>
  </p:normalViewPr>
  <p:slideViewPr>
    <p:cSldViewPr>
      <p:cViewPr varScale="1">
        <p:scale>
          <a:sx n="85" d="100"/>
          <a:sy n="85" d="100"/>
        </p:scale>
        <p:origin x="130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08792E-DBA1-4683-A518-08210C8EEE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47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AB25D3A-0CDD-4C55-A74A-AA68731E44CE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74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06963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Cinderella </a:t>
            </a:r>
            <a:endParaRPr 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48695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89588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99275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53574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9920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Documents and Settings\Phillip's Laptop\Desktop\Esther\Title copy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8518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1785536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8269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5640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>
            <a:lvl1pPr>
              <a:defRPr>
                <a:latin typeface="Bookman Old Style" panose="02050604050505020204" pitchFamily="18" charset="0"/>
              </a:defRPr>
            </a:lvl1pPr>
          </a:lstStyle>
          <a:p>
            <a:r>
              <a:rPr lang="en-US" dirty="0" smtClean="0"/>
              <a:t>Click to edit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57400"/>
            <a:ext cx="5943600" cy="4750965"/>
          </a:xfrm>
        </p:spPr>
        <p:txBody>
          <a:bodyPr>
            <a:normAutofit/>
          </a:bodyPr>
          <a:lstStyle>
            <a:lvl1pPr marL="461963" indent="-461963">
              <a:buFont typeface="Wingdings" panose="05000000000000000000" pitchFamily="2" charset="2"/>
              <a:buChar char="v"/>
              <a:defRPr/>
            </a:lvl1pPr>
            <a:lvl2pPr marL="914400" indent="-457200">
              <a:buFont typeface="Wingdings" panose="05000000000000000000" pitchFamily="2" charset="2"/>
              <a:buChar char="Ø"/>
              <a:defRPr sz="2800"/>
            </a:lvl2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5" descr="C:\Documents and Settings\Phillip's Laptop\Desktop\Esther\Title copy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28889" r="61667" b="6666"/>
          <a:stretch/>
        </p:blipFill>
        <p:spPr bwMode="auto">
          <a:xfrm>
            <a:off x="0" y="1304488"/>
            <a:ext cx="3200400" cy="555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038600" y="1304488"/>
            <a:ext cx="3810000" cy="685800"/>
          </a:xfrm>
        </p:spPr>
        <p:txBody>
          <a:bodyPr/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 cmpd="dbl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200400" y="1981200"/>
            <a:ext cx="5943600" cy="0"/>
          </a:xfrm>
          <a:prstGeom prst="line">
            <a:avLst/>
          </a:prstGeom>
          <a:ln w="12700" cmpd="sng">
            <a:solidFill>
              <a:srgbClr val="6633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353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33811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0731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17844"/>
      </p:ext>
    </p:extLst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32704"/>
      </p:ext>
    </p:extLst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42386"/>
      </p:ext>
    </p:extLst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FFFFAD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422100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422100"/>
          </a:solidFill>
          <a:latin typeface="+mn-lt"/>
          <a:ea typeface="ＭＳ Ｐゴシック" pitchFamily="2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422100"/>
          </a:solidFill>
          <a:latin typeface="+mn-lt"/>
          <a:ea typeface="ＭＳ Ｐゴシック" pitchFamily="2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86200" y="4953000"/>
            <a:ext cx="5257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Esther 1:1-4, 2:1-7</a:t>
            </a:r>
            <a:br>
              <a:rPr lang="en-US" dirty="0" smtClean="0"/>
            </a:br>
            <a:r>
              <a:rPr lang="en-US" dirty="0" smtClean="0"/>
              <a:t>3:1-6, 13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Esther A Woman of Virtue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 2:7, fair and </a:t>
            </a:r>
            <a:r>
              <a:rPr lang="en-US" dirty="0" smtClean="0"/>
              <a:t>beautiful</a:t>
            </a:r>
          </a:p>
          <a:p>
            <a:r>
              <a:rPr lang="en-US" dirty="0"/>
              <a:t>Est </a:t>
            </a:r>
            <a:r>
              <a:rPr lang="en-US" dirty="0" smtClean="0"/>
              <a:t>2:8-9</a:t>
            </a:r>
            <a:r>
              <a:rPr lang="en-US" dirty="0"/>
              <a:t>, </a:t>
            </a:r>
            <a:r>
              <a:rPr lang="en-US" dirty="0" err="1" smtClean="0"/>
              <a:t>Hegai</a:t>
            </a:r>
            <a:r>
              <a:rPr lang="en-US" dirty="0" smtClean="0"/>
              <a:t>  (Chamberlain) preferred </a:t>
            </a:r>
            <a:r>
              <a:rPr lang="en-US" dirty="0"/>
              <a:t>her and </a:t>
            </a:r>
            <a:r>
              <a:rPr lang="en-US" dirty="0" smtClean="0"/>
              <a:t>moved her into </a:t>
            </a:r>
            <a:r>
              <a:rPr lang="en-US" dirty="0"/>
              <a:t>the best place of the house of the women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First Impressions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Esther A Woman of Virtue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 2:10-13, </a:t>
            </a:r>
            <a:r>
              <a:rPr lang="en-US" dirty="0"/>
              <a:t>Gifts are offered to </a:t>
            </a:r>
            <a:r>
              <a:rPr lang="en-US" dirty="0" smtClean="0"/>
              <a:t>the Maidens</a:t>
            </a:r>
            <a:endParaRPr lang="en-US" dirty="0"/>
          </a:p>
          <a:p>
            <a:r>
              <a:rPr lang="en-US" dirty="0" smtClean="0"/>
              <a:t>Est 2:14-17, </a:t>
            </a:r>
            <a:r>
              <a:rPr lang="en-US" dirty="0"/>
              <a:t>Gifts are offered to the </a:t>
            </a:r>
            <a:r>
              <a:rPr lang="en-US" dirty="0" smtClean="0"/>
              <a:t>Esther</a:t>
            </a:r>
          </a:p>
          <a:p>
            <a:r>
              <a:rPr lang="en-US" dirty="0" smtClean="0"/>
              <a:t>Est 5:1-4 &amp; 7:1-4, the King offered up to half his kingdom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Modest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8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Esther A Woman of Virtue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 4:13-16, Accepts Mordecai’s advice</a:t>
            </a:r>
          </a:p>
          <a:p>
            <a:r>
              <a:rPr lang="en-US" dirty="0" smtClean="0"/>
              <a:t>Est 5:1-8, Esther approaches the King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Respectful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5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Esther A Woman of Virtue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 4:15-17, </a:t>
            </a:r>
            <a:r>
              <a:rPr lang="en-US" dirty="0" smtClean="0"/>
              <a:t>Esther</a:t>
            </a:r>
            <a:r>
              <a:rPr lang="en-US" dirty="0"/>
              <a:t>, her handmaidens, Mordecai and all the Jews in </a:t>
            </a:r>
            <a:r>
              <a:rPr lang="en-US" dirty="0" err="1"/>
              <a:t>Shushan</a:t>
            </a:r>
            <a:r>
              <a:rPr lang="en-US" dirty="0"/>
              <a:t>; Fast for 3 </a:t>
            </a:r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Faith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2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Esther A Woman of Virtue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 4:13-16, </a:t>
            </a:r>
            <a:r>
              <a:rPr lang="en-US" dirty="0" smtClean="0"/>
              <a:t>if </a:t>
            </a:r>
            <a:r>
              <a:rPr lang="en-US" dirty="0"/>
              <a:t>I perish, I perish. </a:t>
            </a:r>
            <a:endParaRPr lang="en-US" dirty="0" smtClean="0"/>
          </a:p>
          <a:p>
            <a:r>
              <a:rPr lang="en-US" dirty="0" smtClean="0"/>
              <a:t>Est 5:4, 7-8, Haman is invited to her banquets</a:t>
            </a:r>
          </a:p>
          <a:p>
            <a:r>
              <a:rPr lang="en-US" dirty="0" smtClean="0"/>
              <a:t>Est 7:5-6, Esther issues charges against Haman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Courageous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70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Esther A Woman of Virtue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Left a Great First Impression</a:t>
            </a:r>
          </a:p>
          <a:p>
            <a:r>
              <a:rPr lang="en-US" dirty="0" smtClean="0"/>
              <a:t>Modest</a:t>
            </a:r>
          </a:p>
          <a:p>
            <a:r>
              <a:rPr lang="en-US" dirty="0" smtClean="0"/>
              <a:t>Respectful</a:t>
            </a:r>
          </a:p>
          <a:p>
            <a:r>
              <a:rPr lang="en-US" dirty="0" smtClean="0"/>
              <a:t>Of Faith</a:t>
            </a:r>
          </a:p>
          <a:p>
            <a:r>
              <a:rPr lang="en-US" dirty="0" smtClean="0"/>
              <a:t>Courageous </a:t>
            </a:r>
          </a:p>
          <a:p>
            <a:r>
              <a:rPr lang="en-US" dirty="0" smtClean="0"/>
              <a:t>Queen Esther Saves Israel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8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165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Bookman Old Style</vt:lpstr>
      <vt:lpstr>Times New Roman</vt:lpstr>
      <vt:lpstr>Wingdings</vt:lpstr>
      <vt:lpstr>Default Design</vt:lpstr>
      <vt:lpstr>Esther 1:1-4, 2:1-7 3:1-6, 13</vt:lpstr>
      <vt:lpstr>Esther A Woman of Virtue</vt:lpstr>
      <vt:lpstr>Esther A Woman of Virtue</vt:lpstr>
      <vt:lpstr>Esther A Woman of Virtue</vt:lpstr>
      <vt:lpstr>Esther A Woman of Virtue</vt:lpstr>
      <vt:lpstr>Esther A Woman of Virtue</vt:lpstr>
      <vt:lpstr>Esther A Woman of Virtue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Esther: Queen of Susa</dc:title>
  <dc:creator>Phillip Shumake</dc:creator>
  <cp:lastModifiedBy>rdward</cp:lastModifiedBy>
  <cp:revision>81</cp:revision>
  <dcterms:created xsi:type="dcterms:W3CDTF">2008-06-20T16:07:54Z</dcterms:created>
  <dcterms:modified xsi:type="dcterms:W3CDTF">2018-05-14T01:26:35Z</dcterms:modified>
</cp:coreProperties>
</file>