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3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14301"/>
            <a:ext cx="6347715" cy="1543050"/>
          </a:xfrm>
        </p:spPr>
        <p:txBody>
          <a:bodyPr anchor="b">
            <a:normAutofit/>
          </a:bodyPr>
          <a:lstStyle>
            <a:lvl1pPr algn="l">
              <a:defRPr sz="5400" b="0" cap="none"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940880"/>
            <a:ext cx="6347715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2634319"/>
            <a:ext cx="7772400" cy="42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46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50" y="1779590"/>
            <a:ext cx="7029450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42481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3386" y="16652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2990" y="16652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80640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3659" y="2166937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43659" y="2743200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0700" y="2166937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0700" y="2743200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9455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83892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Cente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0" y="228600"/>
            <a:ext cx="914400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12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523885"/>
            <a:ext cx="5715000" cy="5391265"/>
          </a:xfrm>
        </p:spPr>
        <p:txBody>
          <a:bodyPr>
            <a:normAutofit/>
          </a:bodyPr>
          <a:lstStyle>
            <a:lvl1pPr marL="461963" indent="-461963">
              <a:buFont typeface="Wingdings 2" panose="05020102010507070707" pitchFamily="18" charset="2"/>
              <a:buChar char=""/>
              <a:defRPr sz="3600" b="1"/>
            </a:lvl1pPr>
            <a:lvl2pPr marL="914400" indent="-457200">
              <a:buFont typeface="Wingdings 2" panose="05020102010507070707" pitchFamily="18" charset="2"/>
              <a:buChar char=""/>
              <a:defRPr sz="3200"/>
            </a:lvl2pPr>
            <a:lvl3pPr marL="1258888" indent="-344488">
              <a:buFont typeface="Wingdings 2" panose="05020102010507070707" pitchFamily="18" charset="2"/>
              <a:buChar char=""/>
              <a:defRPr sz="2800"/>
            </a:lvl3pPr>
            <a:lvl4pPr marL="1711325" indent="-339725">
              <a:buFont typeface="Wingdings 2" panose="05020102010507070707" pitchFamily="18" charset="2"/>
              <a:buChar char=""/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885"/>
            <a:ext cx="3429000" cy="533411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457450" y="228600"/>
            <a:ext cx="6343650" cy="857250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626500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>
          <a:xfrm>
            <a:off x="0" y="-16935"/>
            <a:ext cx="4030508" cy="6874935"/>
            <a:chOff x="0" y="-16935"/>
            <a:chExt cx="4030508" cy="6874935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8033" y="4167138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899431" y="-8467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 flipH="1">
              <a:off x="0" y="-8466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 flipH="1">
              <a:off x="8033" y="-16934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 flipH="1">
              <a:off x="8033" y="-16934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 flipH="1">
              <a:off x="8032" y="-16934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25"/>
            <p:cNvSpPr/>
            <p:nvPr userDrawn="1"/>
          </p:nvSpPr>
          <p:spPr>
            <a:xfrm flipH="1">
              <a:off x="0" y="3920067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 flipH="1">
              <a:off x="17337" y="-16935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 flipH="1">
              <a:off x="6955" y="4885266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74B2-B5FF-455D-9D17-632B985699A2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049764-CE81-49DF-B2B8-15D3888C01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457450" y="4572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457450" y="20081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Freeform 24"/>
          <p:cNvSpPr/>
          <p:nvPr userDrawn="1"/>
        </p:nvSpPr>
        <p:spPr>
          <a:xfrm flipH="1">
            <a:off x="8677362" y="4018810"/>
            <a:ext cx="457200" cy="285326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466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  <p:sldLayoutId id="2147483677" r:id="rId5"/>
    <p:sldLayoutId id="2147483678" r:id="rId6"/>
    <p:sldLayoutId id="2147483681" r:id="rId7"/>
    <p:sldLayoutId id="2147483680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Evangelism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9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II Pet 1:5-11, add to..</a:t>
            </a:r>
          </a:p>
          <a:p>
            <a:pPr lvl="0"/>
            <a:r>
              <a:rPr lang="en-US" dirty="0" smtClean="0"/>
              <a:t>Gal 5:22-23, Fruit of Spirit</a:t>
            </a:r>
          </a:p>
          <a:p>
            <a:pPr lvl="1"/>
            <a:r>
              <a:rPr lang="en-US" dirty="0" smtClean="0"/>
              <a:t>Love (Agape) for Fellow Man</a:t>
            </a:r>
          </a:p>
          <a:p>
            <a:pPr lvl="1"/>
            <a:r>
              <a:rPr lang="en-US" dirty="0" smtClean="0"/>
              <a:t>Sincerity</a:t>
            </a:r>
          </a:p>
          <a:p>
            <a:pPr lvl="1"/>
            <a:r>
              <a:rPr lang="en-US" dirty="0" smtClean="0"/>
              <a:t>Honesty</a:t>
            </a:r>
          </a:p>
          <a:p>
            <a:pPr lvl="1"/>
            <a:r>
              <a:rPr lang="en-US" dirty="0" smtClean="0"/>
              <a:t>Patience </a:t>
            </a:r>
          </a:p>
          <a:p>
            <a:pPr lvl="1"/>
            <a:r>
              <a:rPr lang="en-US" dirty="0" smtClean="0"/>
              <a:t>Endurance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2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Being Good Gardeners</a:t>
            </a:r>
          </a:p>
          <a:p>
            <a:pPr lvl="1"/>
            <a:r>
              <a:rPr lang="en-US" dirty="0" smtClean="0"/>
              <a:t>I Cor 3:6, Paul planted, Apollos watered; God gave increase</a:t>
            </a:r>
          </a:p>
          <a:p>
            <a:pPr lvl="1"/>
            <a:r>
              <a:rPr lang="en-US" dirty="0"/>
              <a:t>Acts </a:t>
            </a:r>
            <a:r>
              <a:rPr lang="en-US" dirty="0" smtClean="0"/>
              <a:t>14:21-22, returned to strengthen the disciples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4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Gardening – Reasonable Goals</a:t>
            </a:r>
          </a:p>
          <a:p>
            <a:pPr lvl="1"/>
            <a:r>
              <a:rPr lang="en-US" dirty="0"/>
              <a:t>Start Where They Are</a:t>
            </a:r>
          </a:p>
          <a:p>
            <a:pPr lvl="2"/>
            <a:r>
              <a:rPr lang="en-US" dirty="0" smtClean="0"/>
              <a:t>Soil </a:t>
            </a:r>
            <a:r>
              <a:rPr lang="en-US" dirty="0"/>
              <a:t>Preparation </a:t>
            </a:r>
          </a:p>
          <a:p>
            <a:pPr lvl="2"/>
            <a:r>
              <a:rPr lang="en-US" dirty="0" smtClean="0"/>
              <a:t>Seed Planters</a:t>
            </a:r>
          </a:p>
          <a:p>
            <a:pPr lvl="2"/>
            <a:r>
              <a:rPr lang="en-US" dirty="0" smtClean="0"/>
              <a:t>Full Grown Plant</a:t>
            </a:r>
          </a:p>
          <a:p>
            <a:pPr lvl="2"/>
            <a:r>
              <a:rPr lang="en-US" dirty="0" smtClean="0"/>
              <a:t>Listen vs. talking</a:t>
            </a:r>
          </a:p>
          <a:p>
            <a:pPr lvl="1"/>
            <a:r>
              <a:rPr lang="en-US" dirty="0" smtClean="0"/>
              <a:t>Recognizing where they are in knowledge and spiritually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6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150"/>
            <a:ext cx="9201150" cy="6908333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" y="1771650"/>
            <a:ext cx="1428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Goal: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14500" y="1771650"/>
            <a:ext cx="234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Progress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536544" y="1115257"/>
            <a:ext cx="4265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Being Good </a:t>
            </a:r>
            <a:r>
              <a:rPr lang="en-US" sz="3200" dirty="0" smtClean="0"/>
              <a:t>Gardeners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18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Being Good Gardeners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7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Early Church</a:t>
            </a:r>
          </a:p>
          <a:p>
            <a:pPr lvl="1"/>
            <a:r>
              <a:rPr lang="en-US" dirty="0" smtClean="0"/>
              <a:t>Mt 28:18-20, Great Commission</a:t>
            </a:r>
          </a:p>
          <a:p>
            <a:pPr lvl="1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9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Early </a:t>
            </a:r>
            <a:r>
              <a:rPr lang="en-US" dirty="0" smtClean="0"/>
              <a:t>Church</a:t>
            </a:r>
          </a:p>
          <a:p>
            <a:pPr lvl="1"/>
            <a:r>
              <a:rPr lang="en-US" dirty="0" smtClean="0"/>
              <a:t>Acts 2, Apostles</a:t>
            </a:r>
          </a:p>
          <a:p>
            <a:pPr lvl="1"/>
            <a:r>
              <a:rPr lang="en-US" dirty="0" smtClean="0"/>
              <a:t>Phil 1:12-13, Paul</a:t>
            </a:r>
          </a:p>
          <a:p>
            <a:pPr lvl="1"/>
            <a:r>
              <a:rPr lang="en-US" dirty="0" smtClean="0"/>
              <a:t>Acts 8:1-4, Christians spread the word</a:t>
            </a:r>
          </a:p>
          <a:p>
            <a:pPr lvl="1"/>
            <a:r>
              <a:rPr lang="en-US" dirty="0" smtClean="0"/>
              <a:t>Acts 11:19, Christians spread the word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Recognizing Our Opportunities </a:t>
            </a:r>
          </a:p>
          <a:p>
            <a:pPr lvl="1"/>
            <a:r>
              <a:rPr lang="en-US" dirty="0" err="1" smtClean="0"/>
              <a:t>Ezk</a:t>
            </a:r>
            <a:r>
              <a:rPr lang="en-US" dirty="0" smtClean="0"/>
              <a:t> 3:17-21, Ezekiel's Responsibility</a:t>
            </a:r>
          </a:p>
          <a:p>
            <a:pPr lvl="1"/>
            <a:r>
              <a:rPr lang="en-US" dirty="0" smtClean="0"/>
              <a:t>Learning from Conversions in Acts</a:t>
            </a:r>
          </a:p>
          <a:p>
            <a:pPr lvl="1"/>
            <a:r>
              <a:rPr lang="en-US" dirty="0"/>
              <a:t>God Left the Gospel in Man’s Hands to Spread and to </a:t>
            </a:r>
            <a:r>
              <a:rPr lang="en-US" dirty="0" smtClean="0"/>
              <a:t>Teach</a:t>
            </a:r>
          </a:p>
          <a:p>
            <a:pPr lvl="1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26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Poll: How / Why did you come to attend your church?</a:t>
            </a:r>
          </a:p>
          <a:p>
            <a:pPr lvl="1"/>
            <a:r>
              <a:rPr lang="en-US" dirty="0" smtClean="0"/>
              <a:t>I had a special need - 2%</a:t>
            </a:r>
          </a:p>
          <a:p>
            <a:pPr lvl="1"/>
            <a:r>
              <a:rPr lang="en-US" dirty="0" smtClean="0"/>
              <a:t>I just walked in - 3%</a:t>
            </a:r>
          </a:p>
          <a:p>
            <a:pPr lvl="1"/>
            <a:r>
              <a:rPr lang="en-US" dirty="0" smtClean="0"/>
              <a:t>I like the minister - 6%</a:t>
            </a:r>
          </a:p>
          <a:p>
            <a:pPr lvl="1"/>
            <a:r>
              <a:rPr lang="en-US" dirty="0" smtClean="0"/>
              <a:t>I visited there - 1%</a:t>
            </a:r>
          </a:p>
          <a:p>
            <a:pPr lvl="1"/>
            <a:r>
              <a:rPr lang="en-US" dirty="0" smtClean="0"/>
              <a:t>I like the Bible classes - 5%</a:t>
            </a:r>
          </a:p>
          <a:p>
            <a:pPr lvl="1"/>
            <a:r>
              <a:rPr lang="en-US" dirty="0" smtClean="0"/>
              <a:t>I attended a gospel meeting - 0.5%</a:t>
            </a:r>
          </a:p>
          <a:p>
            <a:pPr lvl="1"/>
            <a:r>
              <a:rPr lang="en-US" dirty="0" smtClean="0"/>
              <a:t>I liked the programs - 3%</a:t>
            </a:r>
          </a:p>
          <a:p>
            <a:pPr lvl="1"/>
            <a:r>
              <a:rPr lang="en-US" dirty="0" smtClean="0"/>
              <a:t>A friend or relative influenced me - 79%</a:t>
            </a:r>
          </a:p>
          <a:p>
            <a:pPr lvl="1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3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Establishing Credibility</a:t>
            </a:r>
          </a:p>
          <a:p>
            <a:pPr lvl="1"/>
            <a:r>
              <a:rPr lang="en-US" dirty="0" smtClean="0"/>
              <a:t>Apostles had Holy Spirit</a:t>
            </a:r>
          </a:p>
          <a:p>
            <a:pPr lvl="2"/>
            <a:r>
              <a:rPr lang="en-US" dirty="0" smtClean="0"/>
              <a:t>Jn 14:26, 16:7-13, Comforter the Holy Spirit Promised</a:t>
            </a:r>
          </a:p>
          <a:p>
            <a:pPr lvl="2"/>
            <a:r>
              <a:rPr lang="en-US" dirty="0" smtClean="0"/>
              <a:t>Mk 16:17-18, signs given</a:t>
            </a:r>
          </a:p>
          <a:p>
            <a:pPr lvl="2"/>
            <a:r>
              <a:rPr lang="en-US" dirty="0" smtClean="0"/>
              <a:t>Acts 2, Holy Spirit came upon the Apostles and they began preaching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Establishing Credibility</a:t>
            </a:r>
          </a:p>
          <a:p>
            <a:pPr lvl="1"/>
            <a:r>
              <a:rPr lang="en-US" dirty="0" smtClean="0"/>
              <a:t>We have the Bible</a:t>
            </a:r>
          </a:p>
          <a:p>
            <a:pPr lvl="2"/>
            <a:r>
              <a:rPr lang="en-US" dirty="0" smtClean="0"/>
              <a:t>Result of the Holy Spirit’s Work</a:t>
            </a:r>
          </a:p>
          <a:p>
            <a:pPr lvl="2"/>
            <a:r>
              <a:rPr lang="en-US" dirty="0" smtClean="0"/>
              <a:t>Our Reputation</a:t>
            </a:r>
          </a:p>
          <a:p>
            <a:pPr lvl="3"/>
            <a:r>
              <a:rPr lang="en-US" dirty="0" smtClean="0"/>
              <a:t>Caution against minimizing this effect</a:t>
            </a:r>
          </a:p>
          <a:p>
            <a:pPr lvl="1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“The best argument for Christianity is Christians”</a:t>
            </a:r>
          </a:p>
          <a:p>
            <a:pPr lvl="0"/>
            <a:r>
              <a:rPr lang="en-US" dirty="0" smtClean="0"/>
              <a:t>“What you ARE speaks so loudly, I can’t hear what you are SAYING.”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Evangelism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4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308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Trebuchet MS</vt:lpstr>
      <vt:lpstr>Wingdings 2</vt:lpstr>
      <vt:lpstr>Wingdings 3</vt:lpstr>
      <vt:lpstr>Facet</vt:lpstr>
      <vt:lpstr>Evangelism</vt:lpstr>
      <vt:lpstr>Evangelism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52</cp:revision>
  <dcterms:created xsi:type="dcterms:W3CDTF">2018-05-19T19:50:45Z</dcterms:created>
  <dcterms:modified xsi:type="dcterms:W3CDTF">2018-05-21T13:30:28Z</dcterms:modified>
</cp:coreProperties>
</file>