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handoutMasterIdLst>
    <p:handoutMasterId r:id="rId12"/>
  </p:handoutMasterIdLst>
  <p:sldIdLst>
    <p:sldId id="258" r:id="rId2"/>
    <p:sldId id="280" r:id="rId3"/>
    <p:sldId id="283" r:id="rId4"/>
    <p:sldId id="271" r:id="rId5"/>
    <p:sldId id="278" r:id="rId6"/>
    <p:sldId id="281" r:id="rId7"/>
    <p:sldId id="279" r:id="rId8"/>
    <p:sldId id="285" r:id="rId9"/>
    <p:sldId id="284" r:id="rId10"/>
    <p:sldId id="28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99FF"/>
    <a:srgbClr val="6666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0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479B7-7311-4647-851A-2E0E013FAF70}" type="datetimeFigureOut">
              <a:rPr lang="en-US" smtClean="0"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EE71-5460-4BC0-976C-0EF9571B9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40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1" name="Pictur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437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3"/>
          <p:cNvSpPr txBox="1">
            <a:spLocks noChangeArrowheads="1"/>
          </p:cNvSpPr>
          <p:nvPr userDrawn="1"/>
        </p:nvSpPr>
        <p:spPr>
          <a:xfrm>
            <a:off x="466725" y="381000"/>
            <a:ext cx="1971675" cy="792163"/>
          </a:xfrm>
          <a:prstGeom prst="rect">
            <a:avLst/>
          </a:prstGeo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 AM …</a:t>
            </a:r>
          </a:p>
        </p:txBody>
      </p:sp>
      <p:sp>
        <p:nvSpPr>
          <p:cNvPr id="16" name="WordArt 9"/>
          <p:cNvSpPr>
            <a:spLocks noChangeArrowheads="1" noChangeShapeType="1" noTextEdit="1"/>
          </p:cNvSpPr>
          <p:nvPr userDrawn="1"/>
        </p:nvSpPr>
        <p:spPr bwMode="auto">
          <a:xfrm>
            <a:off x="2831537" y="2280065"/>
            <a:ext cx="3319463" cy="1766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76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Arial Black"/>
              </a:rPr>
              <a:t>BREAD</a:t>
            </a:r>
          </a:p>
        </p:txBody>
      </p:sp>
      <p:sp>
        <p:nvSpPr>
          <p:cNvPr id="17" name="Round Diagonal Corner Rectangle 16"/>
          <p:cNvSpPr/>
          <p:nvPr userDrawn="1"/>
        </p:nvSpPr>
        <p:spPr>
          <a:xfrm>
            <a:off x="304800" y="5054601"/>
            <a:ext cx="8534400" cy="1346199"/>
          </a:xfrm>
          <a:prstGeom prst="round2DiagRect">
            <a:avLst>
              <a:gd name="adj1" fmla="val 37110"/>
              <a:gd name="adj2" fmla="val 0"/>
            </a:avLst>
          </a:prstGeom>
          <a:solidFill>
            <a:schemeClr val="accent4">
              <a:lumMod val="40000"/>
              <a:lumOff val="60000"/>
              <a:alpha val="4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3600" b="1" dirty="0"/>
          </a:p>
        </p:txBody>
      </p:sp>
      <p:sp>
        <p:nvSpPr>
          <p:cNvPr id="19" name="WordArt 10"/>
          <p:cNvSpPr>
            <a:spLocks noChangeArrowheads="1" noChangeShapeType="1" noTextEdit="1"/>
          </p:cNvSpPr>
          <p:nvPr userDrawn="1"/>
        </p:nvSpPr>
        <p:spPr bwMode="auto">
          <a:xfrm>
            <a:off x="1730375" y="2153444"/>
            <a:ext cx="9429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</a:t>
            </a:r>
          </a:p>
        </p:txBody>
      </p:sp>
      <p:sp>
        <p:nvSpPr>
          <p:cNvPr id="20" name="WordArt 11"/>
          <p:cNvSpPr>
            <a:spLocks noChangeArrowheads="1" noChangeShapeType="1" noTextEdit="1"/>
          </p:cNvSpPr>
          <p:nvPr userDrawn="1"/>
        </p:nvSpPr>
        <p:spPr bwMode="auto">
          <a:xfrm>
            <a:off x="5791200" y="3836565"/>
            <a:ext cx="1944687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of life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308602"/>
            <a:ext cx="7848600" cy="838200"/>
          </a:xfrm>
        </p:spPr>
        <p:txBody>
          <a:bodyPr/>
          <a:lstStyle>
            <a:lvl1pPr marL="0" indent="0" algn="ctr">
              <a:buNone/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939749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1" name="Pictur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8"/>
            <a:ext cx="9144000" cy="68437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3"/>
          <p:cNvSpPr txBox="1">
            <a:spLocks noChangeArrowheads="1"/>
          </p:cNvSpPr>
          <p:nvPr userDrawn="1"/>
        </p:nvSpPr>
        <p:spPr>
          <a:xfrm>
            <a:off x="466725" y="381000"/>
            <a:ext cx="3571875" cy="792163"/>
          </a:xfrm>
          <a:prstGeom prst="rect">
            <a:avLst/>
          </a:prstGeo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Jesus</a:t>
            </a:r>
            <a:r>
              <a:rPr lang="en-US" sz="4000" b="1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is the </a:t>
            </a: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…</a:t>
            </a:r>
          </a:p>
        </p:txBody>
      </p:sp>
      <p:sp>
        <p:nvSpPr>
          <p:cNvPr id="16" name="WordArt 9"/>
          <p:cNvSpPr>
            <a:spLocks noChangeArrowheads="1" noChangeShapeType="1" noTextEdit="1"/>
          </p:cNvSpPr>
          <p:nvPr userDrawn="1"/>
        </p:nvSpPr>
        <p:spPr bwMode="auto">
          <a:xfrm>
            <a:off x="2831537" y="2280065"/>
            <a:ext cx="3319463" cy="1766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76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latin typeface="Arial Black"/>
              </a:rPr>
              <a:t>BREAD</a:t>
            </a:r>
          </a:p>
        </p:txBody>
      </p:sp>
      <p:sp>
        <p:nvSpPr>
          <p:cNvPr id="19" name="WordArt 10"/>
          <p:cNvSpPr>
            <a:spLocks noChangeArrowheads="1" noChangeShapeType="1" noTextEdit="1"/>
          </p:cNvSpPr>
          <p:nvPr userDrawn="1"/>
        </p:nvSpPr>
        <p:spPr bwMode="auto">
          <a:xfrm>
            <a:off x="1730375" y="2153444"/>
            <a:ext cx="9429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</a:t>
            </a:r>
          </a:p>
        </p:txBody>
      </p:sp>
      <p:sp>
        <p:nvSpPr>
          <p:cNvPr id="20" name="WordArt 11"/>
          <p:cNvSpPr>
            <a:spLocks noChangeArrowheads="1" noChangeShapeType="1" noTextEdit="1"/>
          </p:cNvSpPr>
          <p:nvPr userDrawn="1"/>
        </p:nvSpPr>
        <p:spPr bwMode="auto">
          <a:xfrm>
            <a:off x="5791200" y="3836565"/>
            <a:ext cx="1944687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of life</a:t>
            </a:r>
          </a:p>
        </p:txBody>
      </p:sp>
    </p:spTree>
    <p:extLst>
      <p:ext uri="{BB962C8B-B14F-4D97-AF65-F5344CB8AC3E}">
        <p14:creationId xmlns:p14="http://schemas.microsoft.com/office/powerpoint/2010/main" val="4192252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1905000" y="459465"/>
            <a:ext cx="6705600" cy="1597935"/>
            <a:chOff x="2153588" y="411012"/>
            <a:chExt cx="5842782" cy="2120674"/>
          </a:xfrm>
        </p:grpSpPr>
        <p:sp>
          <p:nvSpPr>
            <p:cNvPr id="14" name="WordArt 9"/>
            <p:cNvSpPr>
              <a:spLocks noChangeArrowheads="1" noChangeShapeType="1" noTextEdit="1"/>
            </p:cNvSpPr>
            <p:nvPr userDrawn="1"/>
          </p:nvSpPr>
          <p:spPr bwMode="auto">
            <a:xfrm>
              <a:off x="3092020" y="436505"/>
              <a:ext cx="3319463" cy="149142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</a:sp3d>
            </a:bodyPr>
            <a:lstStyle/>
            <a:p>
              <a:pPr algn="ctr"/>
              <a:r>
                <a:rPr lang="en-US" sz="3600" kern="1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76000">
                        <a:schemeClr val="accent1">
                          <a:lumMod val="75000"/>
                        </a:schemeClr>
                      </a:gs>
                    </a:gsLst>
                    <a:lin ang="5400000" scaled="1"/>
                  </a:gradFill>
                  <a:latin typeface="Arial Black"/>
                </a:rPr>
                <a:t>BREAD</a:t>
              </a:r>
            </a:p>
          </p:txBody>
        </p:sp>
        <p:sp>
          <p:nvSpPr>
            <p:cNvPr id="15" name="WordArt 10"/>
            <p:cNvSpPr>
              <a:spLocks noChangeArrowheads="1" noChangeShapeType="1" noTextEdit="1"/>
            </p:cNvSpPr>
            <p:nvPr userDrawn="1"/>
          </p:nvSpPr>
          <p:spPr bwMode="auto">
            <a:xfrm>
              <a:off x="2153588" y="411012"/>
              <a:ext cx="942975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The</a:t>
              </a:r>
            </a:p>
          </p:txBody>
        </p:sp>
        <p:sp>
          <p:nvSpPr>
            <p:cNvPr id="16" name="WordArt 11"/>
            <p:cNvSpPr>
              <a:spLocks noChangeArrowheads="1" noChangeShapeType="1" noTextEdit="1"/>
            </p:cNvSpPr>
            <p:nvPr userDrawn="1"/>
          </p:nvSpPr>
          <p:spPr bwMode="auto">
            <a:xfrm>
              <a:off x="6051683" y="1993006"/>
              <a:ext cx="1944687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of life</a:t>
              </a:r>
            </a:p>
          </p:txBody>
        </p:sp>
      </p:grpSp>
      <p:sp>
        <p:nvSpPr>
          <p:cNvPr id="17" name="Round Diagonal Corner Rectangle 16"/>
          <p:cNvSpPr/>
          <p:nvPr userDrawn="1"/>
        </p:nvSpPr>
        <p:spPr>
          <a:xfrm>
            <a:off x="304800" y="2057400"/>
            <a:ext cx="8534400" cy="4572000"/>
          </a:xfrm>
          <a:prstGeom prst="round2DiagRect">
            <a:avLst>
              <a:gd name="adj1" fmla="val 14319"/>
              <a:gd name="adj2" fmla="val 0"/>
            </a:avLst>
          </a:prstGeom>
          <a:solidFill>
            <a:schemeClr val="bg1">
              <a:alpha val="53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3600" b="1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914400" y="2133600"/>
            <a:ext cx="7121525" cy="762000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914400" y="2895600"/>
            <a:ext cx="7696200" cy="3733800"/>
          </a:xfrm>
        </p:spPr>
        <p:txBody>
          <a:bodyPr>
            <a:normAutofit/>
          </a:bodyPr>
          <a:lstStyle>
            <a:lvl1pPr marL="461963" indent="-461963">
              <a:buClr>
                <a:schemeClr val="accent6">
                  <a:lumMod val="75000"/>
                </a:schemeClr>
              </a:buClr>
              <a:buSzPct val="75000"/>
              <a:buFont typeface="Wingdings" panose="05000000000000000000" pitchFamily="2" charset="2"/>
              <a:buChar char="v"/>
              <a:defRPr sz="3600" b="1">
                <a:solidFill>
                  <a:schemeClr val="tx1"/>
                </a:solidFill>
              </a:defRPr>
            </a:lvl1pPr>
            <a:lvl2pPr marL="796925" indent="-334963"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3200"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253552" y="313385"/>
            <a:ext cx="1971675" cy="792163"/>
          </a:xfrm>
          <a:prstGeom prst="rect">
            <a:avLst/>
          </a:prstGeo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 AM …</a:t>
            </a:r>
          </a:p>
        </p:txBody>
      </p:sp>
    </p:spTree>
    <p:extLst>
      <p:ext uri="{BB962C8B-B14F-4D97-AF65-F5344CB8AC3E}">
        <p14:creationId xmlns:p14="http://schemas.microsoft.com/office/powerpoint/2010/main" val="1753037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1219200" y="304800"/>
            <a:ext cx="6705600" cy="1597935"/>
            <a:chOff x="2153588" y="411012"/>
            <a:chExt cx="5842782" cy="2120674"/>
          </a:xfrm>
        </p:grpSpPr>
        <p:sp>
          <p:nvSpPr>
            <p:cNvPr id="14" name="WordArt 9"/>
            <p:cNvSpPr>
              <a:spLocks noChangeArrowheads="1" noChangeShapeType="1" noTextEdit="1"/>
            </p:cNvSpPr>
            <p:nvPr userDrawn="1"/>
          </p:nvSpPr>
          <p:spPr bwMode="auto">
            <a:xfrm>
              <a:off x="3092020" y="436505"/>
              <a:ext cx="3319463" cy="149142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</a:sp3d>
            </a:bodyPr>
            <a:lstStyle/>
            <a:p>
              <a:pPr algn="ctr"/>
              <a:r>
                <a:rPr lang="en-US" sz="3600" kern="1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76000">
                        <a:schemeClr val="accent1">
                          <a:lumMod val="75000"/>
                        </a:schemeClr>
                      </a:gs>
                    </a:gsLst>
                    <a:lin ang="5400000" scaled="1"/>
                  </a:gradFill>
                  <a:latin typeface="Arial Black"/>
                </a:rPr>
                <a:t>BREAD</a:t>
              </a:r>
            </a:p>
          </p:txBody>
        </p:sp>
        <p:sp>
          <p:nvSpPr>
            <p:cNvPr id="15" name="WordArt 10"/>
            <p:cNvSpPr>
              <a:spLocks noChangeArrowheads="1" noChangeShapeType="1" noTextEdit="1"/>
            </p:cNvSpPr>
            <p:nvPr userDrawn="1"/>
          </p:nvSpPr>
          <p:spPr bwMode="auto">
            <a:xfrm>
              <a:off x="2153588" y="411012"/>
              <a:ext cx="942975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The</a:t>
              </a:r>
            </a:p>
          </p:txBody>
        </p:sp>
        <p:sp>
          <p:nvSpPr>
            <p:cNvPr id="16" name="WordArt 11"/>
            <p:cNvSpPr>
              <a:spLocks noChangeArrowheads="1" noChangeShapeType="1" noTextEdit="1"/>
            </p:cNvSpPr>
            <p:nvPr userDrawn="1"/>
          </p:nvSpPr>
          <p:spPr bwMode="auto">
            <a:xfrm>
              <a:off x="6051683" y="1993006"/>
              <a:ext cx="1944687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of life</a:t>
              </a:r>
            </a:p>
          </p:txBody>
        </p:sp>
      </p:grpSp>
      <p:sp>
        <p:nvSpPr>
          <p:cNvPr id="17" name="Round Diagonal Corner Rectangle 16"/>
          <p:cNvSpPr/>
          <p:nvPr userDrawn="1"/>
        </p:nvSpPr>
        <p:spPr>
          <a:xfrm>
            <a:off x="304800" y="2057400"/>
            <a:ext cx="8534400" cy="4572000"/>
          </a:xfrm>
          <a:prstGeom prst="round2DiagRect">
            <a:avLst>
              <a:gd name="adj1" fmla="val 14319"/>
              <a:gd name="adj2" fmla="val 0"/>
            </a:avLst>
          </a:prstGeom>
          <a:solidFill>
            <a:schemeClr val="bg1">
              <a:alpha val="53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3600" b="1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914400" y="2106438"/>
            <a:ext cx="7696200" cy="4522962"/>
          </a:xfrm>
        </p:spPr>
        <p:txBody>
          <a:bodyPr>
            <a:normAutofit/>
          </a:bodyPr>
          <a:lstStyle>
            <a:lvl1pPr marL="461963" indent="-461963">
              <a:buClr>
                <a:schemeClr val="accent6">
                  <a:lumMod val="75000"/>
                </a:schemeClr>
              </a:buClr>
              <a:buSzPct val="75000"/>
              <a:buFont typeface="Wingdings" panose="05000000000000000000" pitchFamily="2" charset="2"/>
              <a:buChar char="v"/>
              <a:defRPr sz="3600" b="1">
                <a:solidFill>
                  <a:schemeClr val="tx1"/>
                </a:solidFill>
              </a:defRPr>
            </a:lvl1pPr>
            <a:lvl2pPr marL="796925" indent="-334963">
              <a:buClr>
                <a:schemeClr val="accent6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3200"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4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1905000" y="459465"/>
            <a:ext cx="6705600" cy="3045735"/>
            <a:chOff x="2153588" y="411012"/>
            <a:chExt cx="5842782" cy="2120674"/>
          </a:xfrm>
        </p:grpSpPr>
        <p:sp>
          <p:nvSpPr>
            <p:cNvPr id="14" name="WordArt 9"/>
            <p:cNvSpPr>
              <a:spLocks noChangeArrowheads="1" noChangeShapeType="1" noTextEdit="1"/>
            </p:cNvSpPr>
            <p:nvPr userDrawn="1"/>
          </p:nvSpPr>
          <p:spPr bwMode="auto">
            <a:xfrm>
              <a:off x="3092020" y="436505"/>
              <a:ext cx="3319463" cy="149142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Right"/>
                <a:lightRig rig="legacyHarsh3" dir="t"/>
              </a:scene3d>
              <a:sp3d extrusionH="100000" prstMaterial="legacyMatte">
                <a:extrusionClr>
                  <a:srgbClr val="663300"/>
                </a:extrusionClr>
              </a:sp3d>
            </a:bodyPr>
            <a:lstStyle/>
            <a:p>
              <a:pPr algn="ctr"/>
              <a:r>
                <a:rPr lang="en-US" sz="3600" kern="10" dirty="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76000">
                        <a:schemeClr val="accent1">
                          <a:lumMod val="75000"/>
                        </a:schemeClr>
                      </a:gs>
                    </a:gsLst>
                    <a:lin ang="5400000" scaled="1"/>
                  </a:gradFill>
                  <a:latin typeface="Arial Black"/>
                </a:rPr>
                <a:t>BREAD</a:t>
              </a:r>
            </a:p>
          </p:txBody>
        </p:sp>
        <p:sp>
          <p:nvSpPr>
            <p:cNvPr id="15" name="WordArt 10"/>
            <p:cNvSpPr>
              <a:spLocks noChangeArrowheads="1" noChangeShapeType="1" noTextEdit="1"/>
            </p:cNvSpPr>
            <p:nvPr userDrawn="1"/>
          </p:nvSpPr>
          <p:spPr bwMode="auto">
            <a:xfrm>
              <a:off x="2153588" y="411012"/>
              <a:ext cx="942975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The</a:t>
              </a:r>
            </a:p>
          </p:txBody>
        </p:sp>
        <p:sp>
          <p:nvSpPr>
            <p:cNvPr id="16" name="WordArt 11"/>
            <p:cNvSpPr>
              <a:spLocks noChangeArrowheads="1" noChangeShapeType="1" noTextEdit="1"/>
            </p:cNvSpPr>
            <p:nvPr userDrawn="1"/>
          </p:nvSpPr>
          <p:spPr bwMode="auto">
            <a:xfrm>
              <a:off x="6051683" y="1993006"/>
              <a:ext cx="1944687" cy="53868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i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 Black"/>
                </a:rPr>
                <a:t>of life</a:t>
              </a:r>
            </a:p>
          </p:txBody>
        </p:sp>
      </p:grpSp>
      <p:sp>
        <p:nvSpPr>
          <p:cNvPr id="17" name="Round Diagonal Corner Rectangle 16"/>
          <p:cNvSpPr/>
          <p:nvPr userDrawn="1"/>
        </p:nvSpPr>
        <p:spPr>
          <a:xfrm>
            <a:off x="285710" y="3733800"/>
            <a:ext cx="8534400" cy="2590800"/>
          </a:xfrm>
          <a:prstGeom prst="round2DiagRect">
            <a:avLst>
              <a:gd name="adj1" fmla="val 14319"/>
              <a:gd name="adj2" fmla="val 0"/>
            </a:avLst>
          </a:prstGeom>
          <a:solidFill>
            <a:schemeClr val="bg1">
              <a:alpha val="53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3600" b="1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253552" y="313385"/>
            <a:ext cx="1971675" cy="677215"/>
          </a:xfrm>
          <a:prstGeom prst="rect">
            <a:avLst/>
          </a:prstGeo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 AM …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371600" y="3976322"/>
            <a:ext cx="6477000" cy="2272077"/>
          </a:xfrm>
        </p:spPr>
        <p:txBody>
          <a:bodyPr anchor="ctr"/>
          <a:lstStyle>
            <a:lvl1pPr marL="0" indent="0" algn="ctr"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836A6-2263-4162-A06D-C9F876F0F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925E-86B0-4482-B1C0-4FEA3FB262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9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13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 useBgFill="1">
          <p:nvSpPr>
            <p:cNvPr id="103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61881C-CA2F-434C-8CED-0BD6E0C274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1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371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90" r:id="rId2"/>
    <p:sldLayoutId id="2147483782" r:id="rId3"/>
    <p:sldLayoutId id="2147483789" r:id="rId4"/>
    <p:sldLayoutId id="2147483788" r:id="rId5"/>
    <p:sldLayoutId id="2147483783" r:id="rId6"/>
    <p:sldLayoutId id="2147483784" r:id="rId7"/>
    <p:sldLayoutId id="2147483785" r:id="rId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John 6:1-15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Jn 6:66-69</a:t>
            </a:r>
          </a:p>
          <a:p>
            <a:r>
              <a:rPr lang="en-US" dirty="0" smtClean="0"/>
              <a:t>Where Will We Go?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16998" y="22098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400" b="1" dirty="0"/>
              <a:t>  </a:t>
            </a:r>
            <a:endParaRPr lang="en-US" sz="4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Jesus is the Bread of Life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Jn 6:24-27, Son of man will give</a:t>
            </a:r>
          </a:p>
          <a:p>
            <a:r>
              <a:rPr lang="en-US" dirty="0" smtClean="0"/>
              <a:t>Jn 6:31-35, 47-52, I Am the bread of </a:t>
            </a:r>
            <a:r>
              <a:rPr lang="en-US" dirty="0" smtClean="0"/>
              <a:t>life</a:t>
            </a:r>
          </a:p>
          <a:p>
            <a:r>
              <a:rPr lang="en-US" dirty="0" smtClean="0"/>
              <a:t>A Figure of Speech the Jews did not Understand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304800" y="3824288"/>
            <a:ext cx="8534400" cy="265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0" lvl="2" indent="-228600">
              <a:spcBef>
                <a:spcPct val="20000"/>
              </a:spcBef>
              <a:buFont typeface="Times New Roman" pitchFamily="18" charset="0"/>
              <a:buChar char="─"/>
            </a:pPr>
            <a:endParaRPr lang="en-US" sz="3600" dirty="0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304800" y="3214688"/>
            <a:ext cx="8534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3600" b="1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Jesus has Given us the Word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Jn 6:41-45, He that hears and learns</a:t>
            </a:r>
          </a:p>
          <a:p>
            <a:r>
              <a:rPr lang="en-US" dirty="0" smtClean="0"/>
              <a:t>Jn 6:61-64, Words Jesus speaks are life</a:t>
            </a:r>
          </a:p>
          <a:p>
            <a:r>
              <a:rPr lang="en-US" dirty="0" smtClean="0"/>
              <a:t> Jn 14:16-17, 26, Promise of the Comforter</a:t>
            </a:r>
          </a:p>
          <a:p>
            <a:r>
              <a:rPr lang="en-US" dirty="0" smtClean="0"/>
              <a:t> Lk 24:49, Instructed to stay in Jerusalem</a:t>
            </a:r>
          </a:p>
          <a:p>
            <a:r>
              <a:rPr lang="en-US" dirty="0" smtClean="0"/>
              <a:t>Acts 1:8, 2:2-4, Fulfillment of Jesus promise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3"/>
          <p:cNvSpPr>
            <a:spLocks noChangeArrowheads="1"/>
          </p:cNvSpPr>
          <p:nvPr/>
        </p:nvSpPr>
        <p:spPr bwMode="auto">
          <a:xfrm>
            <a:off x="762000" y="2794000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sz="4400" b="1" dirty="0"/>
          </a:p>
        </p:txBody>
      </p:sp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550600" y="2895600"/>
            <a:ext cx="81915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143000" lvl="2" indent="-228600">
              <a:spcBef>
                <a:spcPct val="20000"/>
              </a:spcBef>
              <a:buFont typeface="Times New Roman" pitchFamily="18" charset="0"/>
              <a:buChar char="─"/>
            </a:pPr>
            <a:endParaRPr lang="en-US" sz="3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has Given </a:t>
            </a:r>
            <a:r>
              <a:rPr lang="en-US" dirty="0" smtClean="0"/>
              <a:t>us Hope</a:t>
            </a:r>
            <a:r>
              <a:rPr lang="en-US" dirty="0"/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Of Living Righteous in this World</a:t>
            </a:r>
          </a:p>
          <a:p>
            <a:pPr lvl="1"/>
            <a:r>
              <a:rPr lang="nl-NL" dirty="0" smtClean="0"/>
              <a:t>Heb 2:16-18, 4:14-16, He lived in this world and can sympathize with us</a:t>
            </a:r>
          </a:p>
          <a:p>
            <a:pPr lvl="1"/>
            <a:r>
              <a:rPr lang="nl-NL" dirty="0" smtClean="0"/>
              <a:t>I Cor 10:13, </a:t>
            </a:r>
            <a:r>
              <a:rPr lang="en-US" dirty="0" smtClean="0"/>
              <a:t>Promised</a:t>
            </a:r>
            <a:r>
              <a:rPr lang="nl-NL" dirty="0" smtClean="0"/>
              <a:t> a way of escape when tempted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has Given us </a:t>
            </a:r>
            <a:r>
              <a:rPr lang="en-US" dirty="0" smtClean="0"/>
              <a:t>Hope</a:t>
            </a:r>
            <a:r>
              <a:rPr lang="en-US" dirty="0"/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Of Redemption from our Sin</a:t>
            </a:r>
          </a:p>
          <a:p>
            <a:pPr lvl="1"/>
            <a:r>
              <a:rPr lang="nl-NL" dirty="0" smtClean="0"/>
              <a:t>Heb 10:1-4, Sacrifice that forgives</a:t>
            </a:r>
          </a:p>
          <a:p>
            <a:pPr lvl="1"/>
            <a:r>
              <a:rPr lang="nl-NL" dirty="0" smtClean="0"/>
              <a:t>Heb 7:22-27, a high priest making intercessions for us</a:t>
            </a:r>
          </a:p>
          <a:p>
            <a:pPr lvl="1"/>
            <a:r>
              <a:rPr lang="nl-NL" dirty="0" smtClean="0"/>
              <a:t>Heb 9:11-15, 22, by his death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has Given us </a:t>
            </a:r>
            <a:r>
              <a:rPr lang="en-US" dirty="0" smtClean="0"/>
              <a:t>Hope</a:t>
            </a:r>
            <a:r>
              <a:rPr lang="en-US" dirty="0"/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Of Resurrection from Dead</a:t>
            </a:r>
          </a:p>
          <a:p>
            <a:pPr lvl="1"/>
            <a:r>
              <a:rPr lang="en-US" dirty="0" smtClean="0"/>
              <a:t>Jn 6:40, 44, will be raised up in the last day</a:t>
            </a:r>
          </a:p>
          <a:p>
            <a:pPr lvl="1"/>
            <a:r>
              <a:rPr lang="en-US" dirty="0" smtClean="0"/>
              <a:t>I Thes 4:13-18, when Jesus returns</a:t>
            </a:r>
          </a:p>
          <a:p>
            <a:pPr lvl="1"/>
            <a:r>
              <a:rPr lang="en-US" dirty="0" smtClean="0"/>
              <a:t>I Cor 15, resurrection from the Dead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Jesus has </a:t>
            </a:r>
            <a:r>
              <a:rPr lang="en-US" dirty="0"/>
              <a:t>G</a:t>
            </a:r>
            <a:r>
              <a:rPr lang="en-US" dirty="0" smtClean="0"/>
              <a:t>iven </a:t>
            </a:r>
            <a:r>
              <a:rPr lang="en-US" dirty="0"/>
              <a:t>us </a:t>
            </a:r>
            <a:r>
              <a:rPr lang="en-US" dirty="0" smtClean="0"/>
              <a:t>Hope: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Of Eternal Life</a:t>
            </a:r>
          </a:p>
          <a:p>
            <a:pPr lvl="1"/>
            <a:r>
              <a:rPr lang="en-US" dirty="0" smtClean="0"/>
              <a:t>Jn 6:40, 63, 68, Jesus has the words of Eternal Life</a:t>
            </a:r>
          </a:p>
          <a:p>
            <a:pPr lvl="1"/>
            <a:r>
              <a:rPr lang="en-US" dirty="0" smtClean="0"/>
              <a:t>Jn 14:1-4, Jesus goes to prepare a place for us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26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Jesus has </a:t>
            </a:r>
            <a:r>
              <a:rPr lang="en-US" dirty="0" smtClean="0"/>
              <a:t>Given </a:t>
            </a:r>
            <a:r>
              <a:rPr lang="en-US" dirty="0"/>
              <a:t>us the Word</a:t>
            </a:r>
          </a:p>
          <a:p>
            <a:r>
              <a:rPr lang="en-US" dirty="0" smtClean="0"/>
              <a:t>Jesus </a:t>
            </a:r>
            <a:r>
              <a:rPr lang="en-US" dirty="0"/>
              <a:t>has </a:t>
            </a:r>
            <a:r>
              <a:rPr lang="en-US" dirty="0" smtClean="0"/>
              <a:t>Given us Hope</a:t>
            </a:r>
            <a:endParaRPr lang="en-US" dirty="0"/>
          </a:p>
          <a:p>
            <a:pPr lvl="1"/>
            <a:r>
              <a:rPr lang="en-US" dirty="0"/>
              <a:t>Of Living Righteous in this World </a:t>
            </a:r>
            <a:endParaRPr lang="en-US" dirty="0" smtClean="0"/>
          </a:p>
          <a:p>
            <a:pPr lvl="1"/>
            <a:r>
              <a:rPr lang="en-US" dirty="0" smtClean="0"/>
              <a:t>Of </a:t>
            </a:r>
            <a:r>
              <a:rPr lang="en-US" dirty="0"/>
              <a:t>Redemption from our </a:t>
            </a:r>
            <a:r>
              <a:rPr lang="en-US" dirty="0" smtClean="0"/>
              <a:t>Sin </a:t>
            </a:r>
          </a:p>
          <a:p>
            <a:pPr lvl="1"/>
            <a:r>
              <a:rPr lang="en-US" dirty="0" smtClean="0"/>
              <a:t>Of </a:t>
            </a:r>
            <a:r>
              <a:rPr lang="en-US" dirty="0"/>
              <a:t>Resurrection from </a:t>
            </a:r>
            <a:r>
              <a:rPr lang="en-US" dirty="0" smtClean="0"/>
              <a:t>Dead</a:t>
            </a:r>
            <a:endParaRPr lang="en-US" dirty="0"/>
          </a:p>
          <a:p>
            <a:pPr lvl="1"/>
            <a:r>
              <a:rPr lang="en-US" dirty="0" smtClean="0"/>
              <a:t>Of Eternal Life</a:t>
            </a:r>
          </a:p>
          <a:p>
            <a:r>
              <a:rPr lang="en-US" dirty="0" smtClean="0"/>
              <a:t>All that </a:t>
            </a:r>
            <a:r>
              <a:rPr lang="en-US" dirty="0" smtClean="0"/>
              <a:t>we </a:t>
            </a:r>
            <a:r>
              <a:rPr lang="en-US" dirty="0" smtClean="0"/>
              <a:t>need for </a:t>
            </a:r>
            <a:r>
              <a:rPr lang="en-US" dirty="0" smtClean="0"/>
              <a:t>Spiritual Sustenance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9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276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Black</vt:lpstr>
      <vt:lpstr>Arial Narrow</vt:lpstr>
      <vt:lpstr>Candara</vt:lpstr>
      <vt:lpstr>Symbol</vt:lpstr>
      <vt:lpstr>Times New Roman</vt:lpstr>
      <vt:lpstr>Wingdings</vt:lpstr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Ward</dc:creator>
  <cp:lastModifiedBy>rdward</cp:lastModifiedBy>
  <cp:revision>84</cp:revision>
  <dcterms:created xsi:type="dcterms:W3CDTF">2005-01-29T02:32:49Z</dcterms:created>
  <dcterms:modified xsi:type="dcterms:W3CDTF">2018-05-28T17:10:55Z</dcterms:modified>
</cp:coreProperties>
</file>