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62" r:id="rId4"/>
    <p:sldId id="261" r:id="rId5"/>
    <p:sldId id="268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91" d="100"/>
          <a:sy n="91" d="100"/>
        </p:scale>
        <p:origin x="111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57150" cy="5715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 b="1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05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6"/>
            <a:ext cx="7429499" cy="4437063"/>
          </a:xfrm>
        </p:spPr>
        <p:txBody>
          <a:bodyPr/>
          <a:lstStyle>
            <a:lvl1pPr marL="461963" indent="-461963">
              <a:buSzPct val="75000"/>
              <a:buFont typeface="Wingdings" panose="05000000000000000000" pitchFamily="2" charset="2"/>
              <a:buChar char="v"/>
              <a:defRPr sz="3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963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870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819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46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913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42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gradFill flip="none" rotWithShape="1"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50000"/>
              </a:schemeClr>
            </a:gs>
            <a:gs pos="100000">
              <a:schemeClr val="accent5">
                <a:lumMod val="7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400050"/>
            <a:ext cx="7598171" cy="876299"/>
          </a:xfrm>
        </p:spPr>
        <p:txBody>
          <a:bodyPr anchor="ctr">
            <a:noAutofit/>
          </a:bodyPr>
          <a:lstStyle>
            <a:lvl1pPr algn="ctr">
              <a:defRPr sz="4800" b="1"/>
            </a:lvl1pPr>
          </a:lstStyle>
          <a:p>
            <a:r>
              <a:rPr lang="en-US" dirty="0" smtClean="0"/>
              <a:t>Click to edit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4978" y="1750503"/>
            <a:ext cx="5509022" cy="5105400"/>
          </a:xfrm>
        </p:spPr>
        <p:txBody>
          <a:bodyPr anchor="t"/>
          <a:lstStyle>
            <a:lvl1pPr marL="461963" indent="-461963">
              <a:buSzPct val="75000"/>
              <a:buFont typeface="Wingdings" panose="05000000000000000000" pitchFamily="2" charset="2"/>
              <a:buChar char="v"/>
              <a:defRPr sz="3200"/>
            </a:lvl1pPr>
            <a:lvl2pPr marL="914400" indent="-457200">
              <a:buSzPct val="75000"/>
              <a:buFont typeface="Wingdings" panose="05000000000000000000" pitchFamily="2" charset="2"/>
              <a:buChar char="q"/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950" y="1731103"/>
            <a:ext cx="2892028" cy="3541714"/>
          </a:xfrm>
        </p:spPr>
        <p:txBody>
          <a:bodyPr anchor="t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472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9000">
              <a:schemeClr val="accent5">
                <a:lumMod val="75000"/>
              </a:schemeClr>
            </a:gs>
            <a:gs pos="97000">
              <a:schemeClr val="accent5">
                <a:lumMod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57150" y="1"/>
            <a:ext cx="9116213" cy="6858000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926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Faith: the Foundation of Religion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Heb 11:6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789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Faith: the Foundation of Religion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0" dirty="0" smtClean="0"/>
              <a:t>Heb 11:6, </a:t>
            </a:r>
            <a:r>
              <a:rPr lang="en-US" dirty="0"/>
              <a:t>But without faith it is impossible to please him: for he that cometh to God must believe that he is, and that he is a rewarder of them that diligently seek him.</a:t>
            </a:r>
            <a:endParaRPr lang="en-US" b="0" dirty="0" smtClean="0"/>
          </a:p>
          <a:p>
            <a:r>
              <a:rPr lang="en-US" b="0" dirty="0" smtClean="0"/>
              <a:t>Rev 2:10, be </a:t>
            </a:r>
            <a:r>
              <a:rPr lang="en-US" b="0" dirty="0"/>
              <a:t>thou faithful unto death, and I will give thee a crown of life. </a:t>
            </a:r>
          </a:p>
        </p:txBody>
      </p:sp>
    </p:spTree>
    <p:extLst>
      <p:ext uri="{BB962C8B-B14F-4D97-AF65-F5344CB8AC3E}">
        <p14:creationId xmlns:p14="http://schemas.microsoft.com/office/powerpoint/2010/main" val="117402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Foundation of Religion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Heb 11:6, Must Have Faith</a:t>
            </a:r>
          </a:p>
          <a:p>
            <a:pPr lvl="1"/>
            <a:r>
              <a:rPr lang="en-US" dirty="0" smtClean="0"/>
              <a:t>Faith in God</a:t>
            </a:r>
          </a:p>
          <a:p>
            <a:pPr lvl="1"/>
            <a:r>
              <a:rPr lang="en-US" dirty="0" smtClean="0"/>
              <a:t>Rewards those who Diligently Seek Him</a:t>
            </a:r>
          </a:p>
          <a:p>
            <a:pPr lvl="1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Faith in:</a:t>
            </a:r>
          </a:p>
          <a:p>
            <a:r>
              <a:rPr lang="en-US" smtClean="0"/>
              <a:t>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39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Foundation of Religion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Jn 6:26-29, do the works of God</a:t>
            </a:r>
          </a:p>
          <a:p>
            <a:r>
              <a:rPr lang="en-US" dirty="0" smtClean="0"/>
              <a:t>Acts 2:22-24, 32-36, Approved by God</a:t>
            </a:r>
          </a:p>
          <a:p>
            <a:r>
              <a:rPr lang="en-US" dirty="0" smtClean="0"/>
              <a:t>Acts 8:35-38, Ethiopian Eunuch</a:t>
            </a:r>
          </a:p>
          <a:p>
            <a:r>
              <a:rPr lang="en-US" dirty="0" smtClean="0"/>
              <a:t>Acts 4:12, Salvation by no other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Faith in:</a:t>
            </a:r>
          </a:p>
          <a:p>
            <a:r>
              <a:rPr lang="en-US" dirty="0" smtClean="0"/>
              <a:t>Jesus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760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Foundation of Religion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Jn 14:15-18, Comforter Promised</a:t>
            </a:r>
          </a:p>
          <a:p>
            <a:r>
              <a:rPr lang="en-US" dirty="0" smtClean="0"/>
              <a:t>Jn 14:26, Comforter will teach all things</a:t>
            </a:r>
          </a:p>
          <a:p>
            <a:r>
              <a:rPr lang="en-US" dirty="0" smtClean="0"/>
              <a:t>I Cor 2:9-13, Revealed the mind of God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Faith in:</a:t>
            </a:r>
          </a:p>
          <a:p>
            <a:r>
              <a:rPr lang="en-US" dirty="0" smtClean="0"/>
              <a:t>The Holy Spirit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86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Foundation of Religion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Rom </a:t>
            </a:r>
            <a:r>
              <a:rPr lang="en-US" dirty="0" smtClean="0"/>
              <a:t>1:16-17, Power of God unto Salvation</a:t>
            </a:r>
          </a:p>
          <a:p>
            <a:r>
              <a:rPr lang="en-US" dirty="0" smtClean="0"/>
              <a:t>Heb 4:12,</a:t>
            </a:r>
            <a:r>
              <a:rPr lang="en-US" dirty="0"/>
              <a:t> </a:t>
            </a:r>
            <a:r>
              <a:rPr lang="en-US" dirty="0" smtClean="0"/>
              <a:t>alive, </a:t>
            </a:r>
            <a:r>
              <a:rPr lang="en-US" dirty="0"/>
              <a:t>and powerful, and sharper </a:t>
            </a:r>
            <a:r>
              <a:rPr lang="en-US" dirty="0" smtClean="0"/>
              <a:t>two edged sword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Faith in:</a:t>
            </a:r>
          </a:p>
          <a:p>
            <a:r>
              <a:rPr lang="en-US" dirty="0" smtClean="0"/>
              <a:t>The Word – The Work of the Holy Spirit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125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Foundation of Religion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Rom </a:t>
            </a:r>
            <a:r>
              <a:rPr lang="en-US" dirty="0" smtClean="0"/>
              <a:t>10:17, Faith </a:t>
            </a:r>
            <a:r>
              <a:rPr lang="en-US" dirty="0" smtClean="0"/>
              <a:t>comes </a:t>
            </a:r>
            <a:r>
              <a:rPr lang="en-US" dirty="0" smtClean="0"/>
              <a:t>from hearing the Word </a:t>
            </a:r>
          </a:p>
          <a:p>
            <a:r>
              <a:rPr lang="en-US" dirty="0"/>
              <a:t>Mt </a:t>
            </a:r>
            <a:r>
              <a:rPr lang="en-US" dirty="0" smtClean="0"/>
              <a:t>11:20-23, Sodom &amp; Gomorrah would still exist today</a:t>
            </a:r>
          </a:p>
          <a:p>
            <a:r>
              <a:rPr lang="en-US" dirty="0"/>
              <a:t>Lk </a:t>
            </a:r>
            <a:r>
              <a:rPr lang="en-US" dirty="0" smtClean="0"/>
              <a:t>16:19-31, Power of Old Testament</a:t>
            </a:r>
          </a:p>
          <a:p>
            <a:r>
              <a:rPr lang="en-US" dirty="0" smtClean="0"/>
              <a:t>Jn 20:30-31, Purpose of John’s Gospel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Faith Is:</a:t>
            </a:r>
          </a:p>
          <a:p>
            <a:r>
              <a:rPr lang="en-US" dirty="0" smtClean="0"/>
              <a:t>Developed from the Word of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24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Foundation of Religion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Jas 2:21-24, Abraham was justified by works</a:t>
            </a:r>
          </a:p>
          <a:p>
            <a:pPr lvl="0"/>
            <a:r>
              <a:rPr lang="en-US" dirty="0" smtClean="0"/>
              <a:t>Jas 2:25-26, Rahab was justified by works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Faith That:</a:t>
            </a:r>
          </a:p>
          <a:p>
            <a:r>
              <a:rPr lang="en-US" smtClean="0"/>
              <a:t>Produces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01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Foundation of Religion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Jas 2:19-20, devils believe in God</a:t>
            </a:r>
          </a:p>
          <a:p>
            <a:pPr lvl="0"/>
            <a:r>
              <a:rPr lang="en-US" dirty="0" smtClean="0"/>
              <a:t>Mt 8:28-29, Devils in the two men of Gergesenes</a:t>
            </a:r>
          </a:p>
          <a:p>
            <a:pPr lvl="0"/>
            <a:r>
              <a:rPr lang="en-US" dirty="0" smtClean="0"/>
              <a:t>Jas 2:14-26, Faith without works is dead</a:t>
            </a:r>
          </a:p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Faith That:</a:t>
            </a:r>
          </a:p>
          <a:p>
            <a:r>
              <a:rPr lang="en-US" smtClean="0"/>
              <a:t>Produces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42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Foundation of Religion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Eph 2:8-10, Created for good works</a:t>
            </a:r>
          </a:p>
          <a:p>
            <a:r>
              <a:rPr lang="en-US" dirty="0" smtClean="0"/>
              <a:t>Jas </a:t>
            </a:r>
            <a:r>
              <a:rPr lang="en-US" dirty="0"/>
              <a:t>4:4, friendship with world produces enmity with </a:t>
            </a:r>
            <a:r>
              <a:rPr lang="en-US" dirty="0" smtClean="0"/>
              <a:t>God</a:t>
            </a:r>
          </a:p>
          <a:p>
            <a:r>
              <a:rPr lang="en-US" dirty="0"/>
              <a:t>I Pet 3:21</a:t>
            </a:r>
            <a:r>
              <a:rPr lang="en-US" dirty="0" smtClean="0"/>
              <a:t>, Baptism, the </a:t>
            </a:r>
            <a:r>
              <a:rPr lang="en-US" dirty="0"/>
              <a:t>answer of a good </a:t>
            </a:r>
            <a:r>
              <a:rPr lang="en-US" dirty="0" smtClean="0"/>
              <a:t>conscience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Faith That:</a:t>
            </a:r>
          </a:p>
          <a:p>
            <a:r>
              <a:rPr lang="en-US" smtClean="0"/>
              <a:t>Produces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78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125</TotalTime>
  <Words>342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Tw Cen MT</vt:lpstr>
      <vt:lpstr>Wingdings</vt:lpstr>
      <vt:lpstr>Circuit</vt:lpstr>
      <vt:lpstr>Faith: the Foundation of Religion</vt:lpstr>
      <vt:lpstr>the Foundation of Religion</vt:lpstr>
      <vt:lpstr>the Foundation of Religion</vt:lpstr>
      <vt:lpstr>the Foundation of Religion</vt:lpstr>
      <vt:lpstr>the Foundation of Religion</vt:lpstr>
      <vt:lpstr>the Foundation of Religion</vt:lpstr>
      <vt:lpstr>the Foundation of Religion</vt:lpstr>
      <vt:lpstr>the Foundation of Religion</vt:lpstr>
      <vt:lpstr>the Foundation of Religion</vt:lpstr>
      <vt:lpstr>Faith: the Foundation of Religion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Religion</dc:title>
  <dc:creator>rdward</dc:creator>
  <cp:lastModifiedBy>rdward</cp:lastModifiedBy>
  <cp:revision>27</cp:revision>
  <dcterms:created xsi:type="dcterms:W3CDTF">2018-06-03T12:52:38Z</dcterms:created>
  <dcterms:modified xsi:type="dcterms:W3CDTF">2018-06-03T23:51:53Z</dcterms:modified>
</cp:coreProperties>
</file>