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8" r:id="rId3"/>
    <p:sldId id="272" r:id="rId4"/>
    <p:sldId id="271" r:id="rId5"/>
    <p:sldId id="290" r:id="rId6"/>
    <p:sldId id="289" r:id="rId7"/>
    <p:sldId id="279" r:id="rId8"/>
    <p:sldId id="280" r:id="rId9"/>
    <p:sldId id="281" r:id="rId10"/>
    <p:sldId id="283" r:id="rId11"/>
    <p:sldId id="282" r:id="rId12"/>
    <p:sldId id="285" r:id="rId13"/>
    <p:sldId id="286" r:id="rId14"/>
    <p:sldId id="269" r:id="rId15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114" autoAdjust="0"/>
  </p:normalViewPr>
  <p:slideViewPr>
    <p:cSldViewPr snapToGrid="0">
      <p:cViewPr varScale="1">
        <p:scale>
          <a:sx n="80" d="100"/>
          <a:sy n="80" d="100"/>
        </p:scale>
        <p:origin x="79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13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Curlz MT" panose="04040404050702020202" pitchFamily="82" charset="0"/>
              </a:rPr>
              <a:t>The Joy of </a:t>
            </a:r>
            <a:r>
              <a:rPr lang="en-US" sz="2400" dirty="0">
                <a:latin typeface="Garamond" panose="02020404030301010803" pitchFamily="18" charset="0"/>
              </a:rPr>
              <a:t>Fellowship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r>
              <a:rPr lang="en-US" dirty="0"/>
              <a:t>July 3, 2016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176897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D91B31D9-AC0B-4315-B9E9-2B42967EE60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9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0623F741-FE13-42DF-90AA-CCC8CBF23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69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5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56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26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2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7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8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8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8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i="0" dirty="0" smtClean="0"/>
              <a:t>More appropriate to study Gal 5;</a:t>
            </a:r>
            <a:r>
              <a:rPr lang="en-US" b="0" i="0" baseline="0" dirty="0" smtClean="0"/>
              <a:t> </a:t>
            </a:r>
            <a:r>
              <a:rPr lang="en-US" b="0" i="0" dirty="0" smtClean="0"/>
              <a:t>works of Flesh and Fruit of Spirit but we have thoroughly studied</a:t>
            </a:r>
            <a:r>
              <a:rPr lang="en-US" b="0" i="0" baseline="0" dirty="0" smtClean="0"/>
              <a:t> on Wednesday night.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i="0" baseline="0" dirty="0" smtClean="0"/>
              <a:t>II Tim 2 seems to be a good summary of the attitudes in Gal 5.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9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1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7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F741-FE13-42DF-90AA-CCC8CBF235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677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7361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9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92039" y="1149292"/>
            <a:ext cx="7151298" cy="4613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9305" y="1258349"/>
            <a:ext cx="6974126" cy="4391967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1658237" y="1535185"/>
            <a:ext cx="5816261" cy="1233182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58236" y="3103927"/>
            <a:ext cx="5816261" cy="20979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28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buClr>
                <a:schemeClr val="accent1">
                  <a:lumMod val="50000"/>
                </a:schemeClr>
              </a:buClr>
              <a:buSzPct val="75000"/>
              <a:buFont typeface="Wingdings" panose="05000000000000000000" pitchFamily="2" charset="2"/>
              <a:buChar char="v"/>
              <a:defRPr sz="3600" b="1"/>
            </a:lvl1pPr>
            <a:lvl2pPr marL="742950" indent="-285750">
              <a:buClr>
                <a:schemeClr val="accent1">
                  <a:lumMod val="50000"/>
                </a:schemeClr>
              </a:buClr>
              <a:buSzPct val="75000"/>
              <a:buFont typeface="Wingdings" panose="05000000000000000000" pitchFamily="2" charset="2"/>
              <a:buChar char="Ø"/>
              <a:defRPr sz="32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909" y="743731"/>
            <a:ext cx="7432646" cy="1453138"/>
          </a:xfrm>
          <a:prstGeom prst="rect">
            <a:avLst/>
          </a:prstGeom>
        </p:spPr>
      </p:pic>
      <p:pic>
        <p:nvPicPr>
          <p:cNvPr id="9" name="Picture 8" descr="HDRibbonContent-UniformTri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240"/>
          <a:stretch/>
        </p:blipFill>
        <p:spPr>
          <a:xfrm>
            <a:off x="0" y="3063683"/>
            <a:ext cx="685800" cy="606425"/>
          </a:xfrm>
          <a:prstGeom prst="rect">
            <a:avLst/>
          </a:prstGeom>
        </p:spPr>
      </p:pic>
      <p:pic>
        <p:nvPicPr>
          <p:cNvPr id="10" name="Picture 9" descr="HDRibbonContent-UniformTri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240"/>
          <a:stretch/>
        </p:blipFill>
        <p:spPr>
          <a:xfrm>
            <a:off x="8466667" y="3063683"/>
            <a:ext cx="68580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3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22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7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55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9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8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839" y="503340"/>
            <a:ext cx="6603325" cy="1082180"/>
          </a:xfrm>
        </p:spPr>
        <p:txBody>
          <a:bodyPr anchor="ctr">
            <a:noAutofit/>
          </a:bodyPr>
          <a:lstStyle>
            <a:lvl1pPr algn="ctr">
              <a:defRPr sz="4400" b="1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347365"/>
            <a:ext cx="4991450" cy="3810155"/>
          </a:xfrm>
        </p:spPr>
        <p:txBody>
          <a:bodyPr anchor="t">
            <a:normAutofit/>
          </a:bodyPr>
          <a:lstStyle>
            <a:lvl1pPr marL="461963" indent="-461963">
              <a:buSzPct val="75000"/>
              <a:buFont typeface="Wingdings" panose="05000000000000000000" pitchFamily="2" charset="2"/>
              <a:buChar char="v"/>
              <a:defRPr sz="3200" b="1"/>
            </a:lvl1pPr>
            <a:lvl2pPr marL="914400" indent="-457200">
              <a:buSzPct val="75000"/>
              <a:buFont typeface="Wingdings" panose="05000000000000000000" pitchFamily="2" charset="2"/>
              <a:buChar char="Ø"/>
              <a:defRPr sz="2800" b="1"/>
            </a:lvl2pPr>
            <a:lvl3pPr marL="1200150" indent="-285750">
              <a:buSzPct val="100000"/>
              <a:buFont typeface="Courier New" panose="02070309020205020404" pitchFamily="49" charset="0"/>
              <a:buChar char="o"/>
              <a:defRPr sz="2800"/>
            </a:lvl3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960" y="1644243"/>
            <a:ext cx="7781081" cy="67950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66737" y="1619075"/>
            <a:ext cx="7563531" cy="35109"/>
          </a:xfrm>
          <a:prstGeom prst="line">
            <a:avLst/>
          </a:prstGeom>
          <a:ln w="635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unit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00" y="2347365"/>
            <a:ext cx="2940633" cy="377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402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69000"/>
            <a:lum/>
          </a:blip>
          <a:srcRect/>
          <a:tile tx="0" ty="0" sx="75000" sy="7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700" y="-72748"/>
            <a:ext cx="9144000" cy="6858000"/>
            <a:chOff x="12700" y="-7997"/>
            <a:chExt cx="9144000" cy="6858000"/>
          </a:xfrm>
        </p:grpSpPr>
        <p:pic>
          <p:nvPicPr>
            <p:cNvPr id="13" name="Picture 12" descr="SD-PanelContent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" y="-7997"/>
              <a:ext cx="9144000" cy="6858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Rectangle 16"/>
          <p:cNvSpPr/>
          <p:nvPr userDrawn="1"/>
        </p:nvSpPr>
        <p:spPr>
          <a:xfrm>
            <a:off x="553888" y="478056"/>
            <a:ext cx="8039776" cy="5756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5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Fellowship of the Local Church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Helping The Erring</a:t>
            </a:r>
          </a:p>
          <a:p>
            <a:r>
              <a:rPr lang="en-US" dirty="0" smtClean="0"/>
              <a:t>A Proper Perspective</a:t>
            </a:r>
            <a:endParaRPr lang="en-US" dirty="0"/>
          </a:p>
          <a:p>
            <a:r>
              <a:rPr lang="en-US" dirty="0" smtClean="0"/>
              <a:t>Jas </a:t>
            </a:r>
            <a:r>
              <a:rPr lang="en-US" dirty="0"/>
              <a:t>5:19-20</a:t>
            </a:r>
          </a:p>
        </p:txBody>
      </p:sp>
    </p:spTree>
    <p:extLst>
      <p:ext uri="{BB962C8B-B14F-4D97-AF65-F5344CB8AC3E}">
        <p14:creationId xmlns:p14="http://schemas.microsoft.com/office/powerpoint/2010/main" val="29140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Fellowship of the </a:t>
            </a:r>
            <a:br>
              <a:rPr lang="en-US" smtClean="0"/>
            </a:br>
            <a:r>
              <a:rPr lang="en-US" smtClean="0"/>
              <a:t>Local Church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Meekness</a:t>
            </a:r>
          </a:p>
          <a:p>
            <a:pPr lvl="1"/>
            <a:r>
              <a:rPr lang="en-US" dirty="0" smtClean="0"/>
              <a:t>Strong’s, gentleness</a:t>
            </a:r>
          </a:p>
          <a:p>
            <a:pPr lvl="1"/>
            <a:r>
              <a:rPr lang="en-US" dirty="0" smtClean="0"/>
              <a:t>Thayer’s, gentleness, mildness</a:t>
            </a:r>
          </a:p>
          <a:p>
            <a:pPr lvl="1"/>
            <a:r>
              <a:rPr lang="en-US" dirty="0" smtClean="0"/>
              <a:t>Yielding to </a:t>
            </a:r>
            <a:r>
              <a:rPr lang="en-US" dirty="0"/>
              <a:t>the will </a:t>
            </a:r>
            <a:r>
              <a:rPr lang="en-US" dirty="0" smtClean="0"/>
              <a:t>of another</a:t>
            </a:r>
            <a:endParaRPr lang="en-US" dirty="0"/>
          </a:p>
          <a:p>
            <a:pPr lvl="1"/>
            <a:r>
              <a:rPr lang="en-US" dirty="0" smtClean="0"/>
              <a:t>Humility is integral</a:t>
            </a:r>
          </a:p>
          <a:p>
            <a:pPr lvl="1"/>
            <a:r>
              <a:rPr lang="en-US" dirty="0" smtClean="0"/>
              <a:t>A Fruit of the Spirit</a:t>
            </a:r>
          </a:p>
          <a:p>
            <a:pPr lvl="1"/>
            <a:r>
              <a:rPr lang="en-US" dirty="0" smtClean="0"/>
              <a:t>Heb 12:1-4, Jesus our Example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Proper Attitude - II Tim 2:24-26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</a:t>
            </a:r>
            <a:r>
              <a:rPr lang="en-US" dirty="0"/>
              <a:t>not </a:t>
            </a:r>
            <a:r>
              <a:rPr lang="en-US" dirty="0" smtClean="0"/>
              <a:t>Strive </a:t>
            </a:r>
          </a:p>
          <a:p>
            <a:r>
              <a:rPr lang="en-US" dirty="0" smtClean="0"/>
              <a:t>Gentle </a:t>
            </a:r>
          </a:p>
          <a:p>
            <a:r>
              <a:rPr lang="en-US" dirty="0" smtClean="0"/>
              <a:t>Apt </a:t>
            </a:r>
            <a:r>
              <a:rPr lang="en-US" dirty="0"/>
              <a:t>to </a:t>
            </a:r>
            <a:r>
              <a:rPr lang="en-US" dirty="0" smtClean="0"/>
              <a:t>Teach</a:t>
            </a:r>
          </a:p>
          <a:p>
            <a:r>
              <a:rPr lang="en-US" dirty="0" smtClean="0"/>
              <a:t>Patient </a:t>
            </a:r>
          </a:p>
          <a:p>
            <a:r>
              <a:rPr lang="en-US" dirty="0" smtClean="0"/>
              <a:t>Meek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Attitude - </a:t>
            </a:r>
            <a:r>
              <a:rPr lang="en-US" dirty="0"/>
              <a:t>II Tim 2:24-26</a:t>
            </a:r>
          </a:p>
        </p:txBody>
      </p:sp>
    </p:spTree>
    <p:extLst>
      <p:ext uri="{BB962C8B-B14F-4D97-AF65-F5344CB8AC3E}">
        <p14:creationId xmlns:p14="http://schemas.microsoft.com/office/powerpoint/2010/main" val="15425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Love, Care, &amp; Concern</a:t>
            </a:r>
          </a:p>
          <a:p>
            <a:pPr lvl="1"/>
            <a:r>
              <a:rPr lang="en-US" dirty="0" smtClean="0"/>
              <a:t>II Tim 2:24-26, recover out of snare of devil</a:t>
            </a:r>
          </a:p>
          <a:p>
            <a:pPr lvl="1"/>
            <a:r>
              <a:rPr lang="en-US" dirty="0"/>
              <a:t>Jas 5:19-20, save a soul from death</a:t>
            </a:r>
          </a:p>
          <a:p>
            <a:pPr lvl="1"/>
            <a:r>
              <a:rPr lang="en-US" dirty="0" smtClean="0"/>
              <a:t>Lk </a:t>
            </a:r>
            <a:r>
              <a:rPr lang="en-US" dirty="0"/>
              <a:t>15:1-32, </a:t>
            </a:r>
            <a:r>
              <a:rPr lang="en-US" dirty="0" smtClean="0"/>
              <a:t>Lost </a:t>
            </a:r>
            <a:r>
              <a:rPr lang="en-US" dirty="0"/>
              <a:t>Sheep, Coin, &amp; </a:t>
            </a:r>
            <a:r>
              <a:rPr lang="en-US" dirty="0" smtClean="0"/>
              <a:t>Son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Perspective of the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Brother</a:t>
            </a:r>
          </a:p>
          <a:p>
            <a:pPr lvl="1"/>
            <a:r>
              <a:rPr lang="en-US" dirty="0" smtClean="0"/>
              <a:t>II </a:t>
            </a:r>
            <a:r>
              <a:rPr lang="en-US" dirty="0"/>
              <a:t>Thes </a:t>
            </a:r>
            <a:r>
              <a:rPr lang="en-US" dirty="0" smtClean="0"/>
              <a:t>3:14-15, addressing the Idle</a:t>
            </a:r>
          </a:p>
          <a:p>
            <a:pPr lvl="1"/>
            <a:r>
              <a:rPr lang="en-US" dirty="0" smtClean="0"/>
              <a:t>Lk 15 Parables of the Lost Sheep, Coin, &amp; Son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Proper Perspective of the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Perspective of Self</a:t>
            </a:r>
            <a:endParaRPr lang="en-US" dirty="0"/>
          </a:p>
          <a:p>
            <a:r>
              <a:rPr lang="en-US" dirty="0" smtClean="0"/>
              <a:t>Proper Attitude</a:t>
            </a:r>
          </a:p>
          <a:p>
            <a:r>
              <a:rPr lang="en-US" dirty="0" smtClean="0"/>
              <a:t>Proper Perspective of the Lost</a:t>
            </a:r>
          </a:p>
        </p:txBody>
      </p:sp>
    </p:spTree>
    <p:extLst>
      <p:ext uri="{BB962C8B-B14F-4D97-AF65-F5344CB8AC3E}">
        <p14:creationId xmlns:p14="http://schemas.microsoft.com/office/powerpoint/2010/main" val="34335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Fellowship of the </a:t>
            </a:r>
            <a:br>
              <a:rPr lang="en-US" dirty="0" smtClean="0"/>
            </a:br>
            <a:r>
              <a:rPr lang="en-US" dirty="0" smtClean="0"/>
              <a:t>Local Church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Cor 1-3, Corinthians Pride resulted in them placing too much value on men; Paul instructs them - Man is nothing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Cor 3:4-7, </a:t>
            </a:r>
            <a:r>
              <a:rPr lang="en-US" dirty="0" smtClean="0"/>
              <a:t>God Gives the Increase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Perspective of 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Gal 6:1-5, </a:t>
            </a:r>
            <a:r>
              <a:rPr lang="en-US" dirty="0"/>
              <a:t>Paul Teaches on Helping Erring </a:t>
            </a:r>
            <a:endParaRPr lang="en-US" dirty="0" smtClean="0"/>
          </a:p>
          <a:p>
            <a:pPr lvl="1"/>
            <a:r>
              <a:rPr lang="en-US" dirty="0" smtClean="0"/>
              <a:t>Gal </a:t>
            </a:r>
            <a:r>
              <a:rPr lang="en-US" dirty="0"/>
              <a:t>5:15, </a:t>
            </a:r>
            <a:r>
              <a:rPr lang="en-US" dirty="0" smtClean="0"/>
              <a:t>Self Destruction</a:t>
            </a:r>
          </a:p>
          <a:p>
            <a:pPr lvl="1"/>
            <a:r>
              <a:rPr lang="en-US" dirty="0" smtClean="0"/>
              <a:t>Gal 5:19-21, Works of Flesh</a:t>
            </a:r>
          </a:p>
          <a:p>
            <a:pPr lvl="1"/>
            <a:r>
              <a:rPr lang="en-US" dirty="0" smtClean="0"/>
              <a:t>Gal 5:22-23, Fruit of Spirit</a:t>
            </a:r>
          </a:p>
          <a:p>
            <a:pPr lvl="1"/>
            <a:r>
              <a:rPr lang="en-US" dirty="0" smtClean="0"/>
              <a:t>Gal 5:26, Warning against Pride, Envy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Perspective of 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 6:1-5, Paul Teaches on Helping Erring </a:t>
            </a:r>
          </a:p>
          <a:p>
            <a:pPr lvl="1"/>
            <a:r>
              <a:rPr lang="en-US" dirty="0" smtClean="0"/>
              <a:t>Who - Those that are Spiritual</a:t>
            </a:r>
          </a:p>
          <a:p>
            <a:pPr lvl="1"/>
            <a:r>
              <a:rPr lang="en-US" dirty="0" smtClean="0"/>
              <a:t>What - Restore in Meekness</a:t>
            </a:r>
          </a:p>
          <a:p>
            <a:pPr lvl="1"/>
            <a:r>
              <a:rPr lang="en-US" dirty="0" smtClean="0"/>
              <a:t>Warning - Consider Self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Perspective of 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Fellowship of the </a:t>
            </a:r>
            <a:br>
              <a:rPr lang="en-US" smtClean="0"/>
            </a:br>
            <a:r>
              <a:rPr lang="en-US" smtClean="0"/>
              <a:t>Local Church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Jas 3:1-3, Warnings for teachers about the tongue</a:t>
            </a:r>
          </a:p>
          <a:p>
            <a:r>
              <a:rPr lang="en-US" smtClean="0"/>
              <a:t>Mt 12:33-37, For by thy words thou shalt be justified and by thy words thou shalt be condemned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Proper Perspective of 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</a:t>
            </a:r>
            <a:r>
              <a:rPr lang="en-US" dirty="0"/>
              <a:t>not </a:t>
            </a:r>
            <a:r>
              <a:rPr lang="en-US" dirty="0" smtClean="0"/>
              <a:t>Strive </a:t>
            </a:r>
          </a:p>
          <a:p>
            <a:pPr lvl="1"/>
            <a:r>
              <a:rPr lang="en-US" dirty="0" smtClean="0"/>
              <a:t>Strong’s </a:t>
            </a:r>
            <a:r>
              <a:rPr lang="en-US" dirty="0"/>
              <a:t>–</a:t>
            </a:r>
            <a:r>
              <a:rPr lang="en-US" dirty="0" smtClean="0"/>
              <a:t> to </a:t>
            </a:r>
            <a:r>
              <a:rPr lang="en-US" dirty="0"/>
              <a:t>war, </a:t>
            </a:r>
            <a:r>
              <a:rPr lang="en-US" dirty="0" smtClean="0"/>
              <a:t>to </a:t>
            </a:r>
            <a:r>
              <a:rPr lang="en-US" dirty="0"/>
              <a:t>quarrel, </a:t>
            </a:r>
            <a:r>
              <a:rPr lang="en-US" dirty="0" smtClean="0"/>
              <a:t>dispute</a:t>
            </a:r>
          </a:p>
          <a:p>
            <a:pPr lvl="1"/>
            <a:r>
              <a:rPr lang="en-US" dirty="0" smtClean="0"/>
              <a:t>Thayer – To Fight</a:t>
            </a:r>
          </a:p>
          <a:p>
            <a:pPr lvl="1"/>
            <a:r>
              <a:rPr lang="en-US" dirty="0"/>
              <a:t>Gal 5 </a:t>
            </a:r>
            <a:r>
              <a:rPr lang="en-US" dirty="0" smtClean="0"/>
              <a:t>A Work of flesh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Attitude - </a:t>
            </a:r>
            <a:r>
              <a:rPr lang="en-US" dirty="0"/>
              <a:t>II Tim 2:24-26</a:t>
            </a:r>
          </a:p>
        </p:txBody>
      </p:sp>
    </p:spTree>
    <p:extLst>
      <p:ext uri="{BB962C8B-B14F-4D97-AF65-F5344CB8AC3E}">
        <p14:creationId xmlns:p14="http://schemas.microsoft.com/office/powerpoint/2010/main" val="34157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Gentle </a:t>
            </a:r>
          </a:p>
          <a:p>
            <a:pPr lvl="1"/>
            <a:r>
              <a:rPr lang="en-US" dirty="0" smtClean="0"/>
              <a:t>Strong’s – mild </a:t>
            </a:r>
            <a:r>
              <a:rPr lang="en-US" dirty="0"/>
              <a:t>or </a:t>
            </a:r>
            <a:r>
              <a:rPr lang="en-US" dirty="0" smtClean="0"/>
              <a:t>kind</a:t>
            </a:r>
          </a:p>
          <a:p>
            <a:pPr lvl="1"/>
            <a:r>
              <a:rPr lang="en-US" dirty="0" smtClean="0"/>
              <a:t>JFB, </a:t>
            </a:r>
            <a:r>
              <a:rPr lang="en-US" dirty="0"/>
              <a:t>mild in bearing with the faults of </a:t>
            </a:r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Gal 5 A fruit of </a:t>
            </a:r>
            <a:r>
              <a:rPr lang="en-US" dirty="0" smtClean="0"/>
              <a:t>Spirit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Attitude - </a:t>
            </a:r>
            <a:r>
              <a:rPr lang="en-US" dirty="0"/>
              <a:t>II Tim 2:24-26</a:t>
            </a:r>
          </a:p>
        </p:txBody>
      </p:sp>
    </p:spTree>
    <p:extLst>
      <p:ext uri="{BB962C8B-B14F-4D97-AF65-F5344CB8AC3E}">
        <p14:creationId xmlns:p14="http://schemas.microsoft.com/office/powerpoint/2010/main" val="23195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Apt </a:t>
            </a:r>
            <a:r>
              <a:rPr lang="en-US" dirty="0"/>
              <a:t>to </a:t>
            </a:r>
            <a:r>
              <a:rPr lang="en-US" dirty="0" smtClean="0"/>
              <a:t>Teach</a:t>
            </a:r>
          </a:p>
          <a:p>
            <a:pPr lvl="1"/>
            <a:r>
              <a:rPr lang="en-US" dirty="0" smtClean="0"/>
              <a:t>Strong’s – instructive</a:t>
            </a:r>
          </a:p>
          <a:p>
            <a:pPr lvl="1"/>
            <a:r>
              <a:rPr lang="en-US" dirty="0" smtClean="0"/>
              <a:t>Thayer – apt </a:t>
            </a:r>
            <a:r>
              <a:rPr lang="en-US" dirty="0"/>
              <a:t>and </a:t>
            </a:r>
            <a:r>
              <a:rPr lang="en-US" dirty="0" smtClean="0"/>
              <a:t>skillful </a:t>
            </a:r>
            <a:r>
              <a:rPr lang="en-US" dirty="0"/>
              <a:t>in </a:t>
            </a:r>
            <a:r>
              <a:rPr lang="en-US" dirty="0" smtClean="0"/>
              <a:t>teaching </a:t>
            </a:r>
          </a:p>
          <a:p>
            <a:pPr lvl="1"/>
            <a:r>
              <a:rPr lang="en-US" dirty="0" smtClean="0"/>
              <a:t>A Skill</a:t>
            </a:r>
          </a:p>
          <a:p>
            <a:pPr lvl="1"/>
            <a:r>
              <a:rPr lang="en-US" dirty="0" smtClean="0"/>
              <a:t>Tit </a:t>
            </a:r>
            <a:r>
              <a:rPr lang="en-US" dirty="0" smtClean="0"/>
              <a:t>1:9, a qualification of elders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Attitude - </a:t>
            </a:r>
            <a:r>
              <a:rPr lang="en-US" dirty="0"/>
              <a:t>II Tim 2:24-26</a:t>
            </a:r>
          </a:p>
        </p:txBody>
      </p:sp>
    </p:spTree>
    <p:extLst>
      <p:ext uri="{BB962C8B-B14F-4D97-AF65-F5344CB8AC3E}">
        <p14:creationId xmlns:p14="http://schemas.microsoft.com/office/powerpoint/2010/main" val="30059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</a:t>
            </a:r>
            <a:br>
              <a:rPr lang="en-US" dirty="0"/>
            </a:br>
            <a:r>
              <a:rPr lang="en-US" dirty="0"/>
              <a:t>Local Church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 (forbearing)</a:t>
            </a:r>
          </a:p>
          <a:p>
            <a:pPr lvl="1"/>
            <a:r>
              <a:rPr lang="en-US" dirty="0" smtClean="0"/>
              <a:t>Strong’s </a:t>
            </a:r>
            <a:r>
              <a:rPr lang="en-US" dirty="0"/>
              <a:t>–</a:t>
            </a:r>
            <a:r>
              <a:rPr lang="en-US" dirty="0" smtClean="0"/>
              <a:t> enduring of ill</a:t>
            </a:r>
          </a:p>
          <a:p>
            <a:pPr lvl="1"/>
            <a:r>
              <a:rPr lang="en-US" dirty="0" smtClean="0"/>
              <a:t>Thayer’s – patient </a:t>
            </a:r>
            <a:r>
              <a:rPr lang="en-US" dirty="0"/>
              <a:t>of ills and </a:t>
            </a:r>
            <a:r>
              <a:rPr lang="en-US" dirty="0" smtClean="0"/>
              <a:t>wrongs</a:t>
            </a:r>
          </a:p>
          <a:p>
            <a:pPr lvl="1"/>
            <a:r>
              <a:rPr lang="en-US" dirty="0" smtClean="0"/>
              <a:t>Vines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/>
              <a:t>patiently forbearing evil</a:t>
            </a:r>
            <a:r>
              <a:rPr lang="en-US" dirty="0" smtClean="0"/>
              <a:t>, Lit. patient </a:t>
            </a:r>
            <a:r>
              <a:rPr lang="en-US" dirty="0"/>
              <a:t>of </a:t>
            </a:r>
            <a:r>
              <a:rPr lang="en-US" dirty="0" smtClean="0"/>
              <a:t>wrong</a:t>
            </a:r>
          </a:p>
          <a:p>
            <a:pPr lvl="1"/>
            <a:r>
              <a:rPr lang="en-US" dirty="0"/>
              <a:t>Form of this is a Fruit of the </a:t>
            </a:r>
            <a:r>
              <a:rPr lang="en-US" dirty="0" smtClean="0"/>
              <a:t>Spirit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Proper Attitude - II Tim 2:24-26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1464</TotalTime>
  <Words>487</Words>
  <Application>Microsoft Office PowerPoint</Application>
  <PresentationFormat>On-screen Show (4:3)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Curlz MT</vt:lpstr>
      <vt:lpstr>Garamond</vt:lpstr>
      <vt:lpstr>Wingdings</vt:lpstr>
      <vt:lpstr>Organic</vt:lpstr>
      <vt:lpstr>PowerPoint Presentation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Fellowship of the  Local Church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rdward</cp:lastModifiedBy>
  <cp:revision>153</cp:revision>
  <cp:lastPrinted>2016-07-03T04:09:37Z</cp:lastPrinted>
  <dcterms:created xsi:type="dcterms:W3CDTF">2016-07-01T15:34:21Z</dcterms:created>
  <dcterms:modified xsi:type="dcterms:W3CDTF">2018-07-15T13:29:21Z</dcterms:modified>
</cp:coreProperties>
</file>