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88" r:id="rId2"/>
    <p:sldId id="293" r:id="rId3"/>
    <p:sldId id="294" r:id="rId4"/>
    <p:sldId id="292" r:id="rId5"/>
    <p:sldId id="296" r:id="rId6"/>
    <p:sldId id="297" r:id="rId7"/>
    <p:sldId id="298" r:id="rId8"/>
    <p:sldId id="302" r:id="rId9"/>
    <p:sldId id="299" r:id="rId10"/>
    <p:sldId id="300" r:id="rId11"/>
    <p:sldId id="301" r:id="rId12"/>
    <p:sldId id="304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71" autoAdjust="0"/>
    <p:restoredTop sz="91200" autoAdjust="0"/>
  </p:normalViewPr>
  <p:slideViewPr>
    <p:cSldViewPr>
      <p:cViewPr varScale="1">
        <p:scale>
          <a:sx n="83" d="100"/>
          <a:sy n="83" d="100"/>
        </p:scale>
        <p:origin x="58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070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70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92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907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0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33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29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1" cap="all" spc="250" baseline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 userDrawn="1"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ctr"/>
          <a:lstStyle>
            <a:lvl1pPr>
              <a:defRPr sz="42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743" y="152400"/>
            <a:ext cx="8534400" cy="1062848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 marL="344488" indent="-34448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3600"/>
            </a:lvl1pPr>
            <a:lvl2pPr marL="687388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3200"/>
            </a:lvl2pPr>
            <a:lvl3pPr marL="822960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800" b="1" dirty="0" smtClean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228600"/>
            <a:ext cx="8534400" cy="121920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</a:t>
            </a:r>
            <a:br>
              <a:rPr kumimoji="0" lang="en-US" dirty="0" smtClean="0"/>
            </a:br>
            <a:r>
              <a:rPr kumimoji="0" lang="en-US" dirty="0" smtClean="0"/>
              <a:t>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200" y="609600"/>
            <a:ext cx="32004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l">
              <a:buNone/>
              <a:defRPr sz="3200" b="1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2400" y="3429000"/>
            <a:ext cx="2996184" cy="2697163"/>
          </a:xfrm>
        </p:spPr>
        <p:txBody>
          <a:bodyPr>
            <a:normAutofit/>
          </a:bodyPr>
          <a:lstStyle>
            <a:lvl1pPr marL="0" indent="0">
              <a:spcAft>
                <a:spcPts val="1000"/>
              </a:spcAft>
              <a:buNone/>
              <a:defRPr sz="3200" b="1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71088" y="685800"/>
            <a:ext cx="5391912" cy="5410200"/>
          </a:xfrm>
        </p:spPr>
        <p:txBody>
          <a:bodyPr/>
          <a:lstStyle>
            <a:lvl1pPr marL="344488" indent="-344488">
              <a:defRPr sz="3200"/>
            </a:lvl1pPr>
            <a:lvl2pPr marL="687388" indent="-354013">
              <a:defRPr sz="3200"/>
            </a:lvl2pPr>
            <a:lvl3pPr>
              <a:defRPr sz="2800"/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kern="1200" cap="none" spc="0">
          <a:ln w="0"/>
          <a:solidFill>
            <a:schemeClr val="accent1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Jn 14:6</a:t>
            </a:r>
          </a:p>
          <a:p>
            <a:r>
              <a:rPr lang="en-US" smtClean="0"/>
              <a:t>The Way, the truth, </a:t>
            </a:r>
          </a:p>
          <a:p>
            <a:r>
              <a:rPr lang="en-US" smtClean="0"/>
              <a:t>the life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Who is Jesus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8359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Life- Resurrection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4800" y="3429000"/>
            <a:ext cx="2819400" cy="2697163"/>
          </a:xfrm>
        </p:spPr>
        <p:txBody>
          <a:bodyPr/>
          <a:lstStyle/>
          <a:p>
            <a:r>
              <a:rPr lang="en-US" dirty="0"/>
              <a:t>Jesus </a:t>
            </a:r>
            <a:r>
              <a:rPr lang="en-US" dirty="0" smtClean="0"/>
              <a:t>Gives Eternal Life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Jn 6:40, I Am the Bread of Life lesson by Jesus</a:t>
            </a:r>
          </a:p>
          <a:p>
            <a:r>
              <a:rPr lang="en-US" dirty="0"/>
              <a:t>Jn 11:25-26, Jn 10:28; Jesus states that he gives eternal </a:t>
            </a:r>
            <a:r>
              <a:rPr lang="en-US" dirty="0" smtClean="0"/>
              <a:t>life</a:t>
            </a:r>
          </a:p>
          <a:p>
            <a:r>
              <a:rPr lang="en-US" dirty="0"/>
              <a:t>I Cor </a:t>
            </a:r>
            <a:r>
              <a:rPr lang="en-US" dirty="0" smtClean="0"/>
              <a:t>15:51-58, </a:t>
            </a:r>
            <a:r>
              <a:rPr lang="en-US" dirty="0"/>
              <a:t>We will be </a:t>
            </a:r>
            <a:r>
              <a:rPr lang="en-US" dirty="0" smtClean="0"/>
              <a:t>resurrected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38092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- “I Am the Way, The Truth The Life-Resurrection”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states he is leaving the Apostles </a:t>
            </a:r>
          </a:p>
          <a:p>
            <a:r>
              <a:rPr lang="en-US" dirty="0"/>
              <a:t>The Apostles want to follow him but cannot yet</a:t>
            </a:r>
          </a:p>
          <a:p>
            <a:r>
              <a:rPr lang="en-US" dirty="0"/>
              <a:t>Jn 13:36, 14:2-3, The Apostles will follow him soon</a:t>
            </a:r>
          </a:p>
          <a:p>
            <a:r>
              <a:rPr lang="en-US" dirty="0"/>
              <a:t>To the After </a:t>
            </a:r>
            <a:r>
              <a:rPr lang="en-US" dirty="0" smtClean="0"/>
              <a:t>Life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064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- “I Am the Way, The Truth The Life-Resurrection”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Jesus has prepared The Way </a:t>
            </a:r>
          </a:p>
          <a:p>
            <a:r>
              <a:rPr lang="en-US" dirty="0" smtClean="0"/>
              <a:t>We can find The Way by following The Truth that was revealed </a:t>
            </a:r>
          </a:p>
          <a:p>
            <a:r>
              <a:rPr lang="en-US" dirty="0" smtClean="0"/>
              <a:t>Staying on The Way that The Truth leads us on, results </a:t>
            </a:r>
            <a:r>
              <a:rPr lang="en-US" dirty="0"/>
              <a:t>in Eternal </a:t>
            </a:r>
            <a:r>
              <a:rPr lang="en-US" dirty="0" smtClean="0"/>
              <a:t>Life </a:t>
            </a:r>
            <a:r>
              <a:rPr lang="en-US" dirty="0" smtClean="0"/>
              <a:t>– Heaven</a:t>
            </a:r>
          </a:p>
          <a:p>
            <a:r>
              <a:rPr lang="en-US" dirty="0"/>
              <a:t>Jn 5:24-29, Resurrection of life and </a:t>
            </a:r>
            <a:r>
              <a:rPr lang="en-US" dirty="0" smtClean="0"/>
              <a:t>condemnation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3196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- “I Am the Way”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Context </a:t>
            </a:r>
          </a:p>
          <a:p>
            <a:r>
              <a:rPr lang="en-US" smtClean="0"/>
              <a:t>Jn 13:31-38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Jesus states he is leaving the Apostles </a:t>
            </a:r>
          </a:p>
          <a:p>
            <a:r>
              <a:rPr lang="en-US" dirty="0" smtClean="0"/>
              <a:t>The Apostles want to follow him but cannot yet</a:t>
            </a:r>
          </a:p>
        </p:txBody>
      </p:sp>
    </p:spTree>
    <p:extLst>
      <p:ext uri="{BB962C8B-B14F-4D97-AF65-F5344CB8AC3E}">
        <p14:creationId xmlns:p14="http://schemas.microsoft.com/office/powerpoint/2010/main" val="3384021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- “I Am the Way”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Prophecy about The Way</a:t>
            </a:r>
          </a:p>
          <a:p>
            <a:r>
              <a:rPr lang="en-US" dirty="0"/>
              <a:t>Jesus Walked in </a:t>
            </a:r>
            <a:r>
              <a:rPr lang="en-US" dirty="0" smtClean="0"/>
              <a:t>The </a:t>
            </a:r>
            <a:r>
              <a:rPr lang="en-US" dirty="0"/>
              <a:t>Way</a:t>
            </a:r>
          </a:p>
          <a:p>
            <a:r>
              <a:rPr lang="en-US" dirty="0"/>
              <a:t>Jesus sent Spirit to Guide in </a:t>
            </a:r>
            <a:r>
              <a:rPr lang="en-US" dirty="0" smtClean="0"/>
              <a:t>The </a:t>
            </a:r>
            <a:r>
              <a:rPr lang="en-US" dirty="0"/>
              <a:t>Way</a:t>
            </a:r>
          </a:p>
          <a:p>
            <a:r>
              <a:rPr lang="en-US" dirty="0"/>
              <a:t>Jesus Gives Light for </a:t>
            </a:r>
            <a:r>
              <a:rPr lang="en-US" dirty="0" smtClean="0"/>
              <a:t>The </a:t>
            </a:r>
            <a:r>
              <a:rPr lang="en-US" dirty="0"/>
              <a:t>Way</a:t>
            </a:r>
          </a:p>
          <a:p>
            <a:r>
              <a:rPr lang="en-US" dirty="0" smtClean="0"/>
              <a:t>Jesus Removed Barriers from The Way</a:t>
            </a:r>
          </a:p>
          <a:p>
            <a:r>
              <a:rPr lang="en-US" dirty="0" smtClean="0"/>
              <a:t>Finding and Staying on The Way takes Effort</a:t>
            </a:r>
          </a:p>
          <a:p>
            <a:r>
              <a:rPr lang="en-US" dirty="0" smtClean="0"/>
              <a:t>Jesus is The Only Way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51339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Truth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Comforter Revealed the Way (Truth) 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Jn 14:15-18, 25-28, 16:7-14, Comforter </a:t>
            </a:r>
            <a:r>
              <a:rPr lang="en-US" dirty="0"/>
              <a:t>will come after Jesus leaves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9891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Truth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Work of the Truth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Jn 8:31-34, ye shall know the </a:t>
            </a:r>
            <a:r>
              <a:rPr lang="en-US" dirty="0" smtClean="0"/>
              <a:t>truth and truth shall set you free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5817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Truth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Jesus is True (Just)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Mk 12:13-17, Pharisees make statement about Jesus being True or Just</a:t>
            </a:r>
          </a:p>
          <a:p>
            <a:r>
              <a:rPr lang="en-US" dirty="0" smtClean="0"/>
              <a:t>Jas 2:1-9, Christians are to be True and not Prejudice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13310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Life- Resurrection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4800" y="3429000"/>
            <a:ext cx="2819400" cy="2697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Jn 11:21-27, Jesus teaching when Lazarus had died:</a:t>
            </a:r>
          </a:p>
          <a:p>
            <a:pPr lvl="1"/>
            <a:r>
              <a:rPr lang="en-US" dirty="0" smtClean="0"/>
              <a:t>Vs. 25, I Am the Resurrection and the Life</a:t>
            </a:r>
          </a:p>
          <a:p>
            <a:r>
              <a:rPr lang="en-US" dirty="0"/>
              <a:t>I Cor </a:t>
            </a:r>
            <a:r>
              <a:rPr lang="en-US" dirty="0" smtClean="0"/>
              <a:t>15:21-22, Resurrection </a:t>
            </a:r>
            <a:r>
              <a:rPr lang="en-US" dirty="0"/>
              <a:t>from dead came from </a:t>
            </a:r>
            <a:r>
              <a:rPr lang="en-US" dirty="0" smtClean="0"/>
              <a:t>Jesus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2716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Life- Resurrection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4800" y="3429000"/>
            <a:ext cx="2819400" cy="2697163"/>
          </a:xfrm>
        </p:spPr>
        <p:txBody>
          <a:bodyPr/>
          <a:lstStyle/>
          <a:p>
            <a:r>
              <a:rPr lang="en-US" dirty="0"/>
              <a:t>Jesus Could Restore Physical Life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Mt 22:23-33, Jesus teaching the Sadducees about the resurrection</a:t>
            </a:r>
          </a:p>
          <a:p>
            <a:r>
              <a:rPr lang="en-US" dirty="0" smtClean="0"/>
              <a:t>Jn 11:21-27, Resurrection of Lazarus</a:t>
            </a:r>
          </a:p>
          <a:p>
            <a:pPr lvl="0"/>
            <a:r>
              <a:rPr lang="en-US" dirty="0"/>
              <a:t>Lk 8:52-56, Resurrection of </a:t>
            </a:r>
            <a:r>
              <a:rPr lang="en-US" dirty="0" err="1"/>
              <a:t>Jarious</a:t>
            </a:r>
            <a:r>
              <a:rPr lang="en-US" dirty="0"/>
              <a:t> </a:t>
            </a:r>
            <a:r>
              <a:rPr lang="en-US" dirty="0" smtClean="0"/>
              <a:t>daughter</a:t>
            </a:r>
          </a:p>
          <a:p>
            <a:pPr lvl="0"/>
            <a:r>
              <a:rPr lang="en-US" dirty="0" smtClean="0"/>
              <a:t>Mt 27:50-53, Many believers came from the grave when Jesus was resurrected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7011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Am the Life- Resurrection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2400" y="3429000"/>
            <a:ext cx="2971800" cy="2697163"/>
          </a:xfrm>
        </p:spPr>
        <p:txBody>
          <a:bodyPr/>
          <a:lstStyle/>
          <a:p>
            <a:r>
              <a:rPr lang="en-US" dirty="0"/>
              <a:t>Jesus </a:t>
            </a:r>
            <a:r>
              <a:rPr lang="en-US" dirty="0" smtClean="0"/>
              <a:t>Own Resurrection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Jn </a:t>
            </a:r>
            <a:r>
              <a:rPr lang="en-US" dirty="0" smtClean="0"/>
              <a:t>2:18-22, </a:t>
            </a:r>
            <a:r>
              <a:rPr lang="en-US" dirty="0"/>
              <a:t>Prophesied of  </a:t>
            </a:r>
            <a:r>
              <a:rPr lang="en-US" dirty="0" smtClean="0"/>
              <a:t>His resurrection</a:t>
            </a:r>
          </a:p>
          <a:p>
            <a:pPr lvl="0"/>
            <a:r>
              <a:rPr lang="en-US" dirty="0" smtClean="0"/>
              <a:t>Mt 27:62-66, Jews response to His burial and prophesied resurrection</a:t>
            </a:r>
            <a:endParaRPr lang="en-US" dirty="0"/>
          </a:p>
          <a:p>
            <a:pPr lvl="0"/>
            <a:r>
              <a:rPr lang="en-US" dirty="0" smtClean="0"/>
              <a:t>Col </a:t>
            </a:r>
            <a:r>
              <a:rPr lang="en-US" dirty="0"/>
              <a:t>1:15</a:t>
            </a:r>
            <a:r>
              <a:rPr lang="en-US" dirty="0" smtClean="0"/>
              <a:t>, He is the firstborn </a:t>
            </a:r>
            <a:r>
              <a:rPr lang="en-US" dirty="0"/>
              <a:t>from </a:t>
            </a:r>
            <a:r>
              <a:rPr lang="en-US" dirty="0" smtClean="0"/>
              <a:t>dead</a:t>
            </a:r>
          </a:p>
          <a:p>
            <a:pPr lvl="0"/>
            <a:r>
              <a:rPr lang="en-US" dirty="0" smtClean="0"/>
              <a:t>I Cor 15:20, He is the first fruits of them that have died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0735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2706</TotalTime>
  <Words>449</Words>
  <Application>Microsoft Office PowerPoint</Application>
  <PresentationFormat>On-screen Show (4:3)</PresentationFormat>
  <Paragraphs>67</Paragraphs>
  <Slides>12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Georgia</vt:lpstr>
      <vt:lpstr>Times New Roman</vt:lpstr>
      <vt:lpstr>Wingdings</vt:lpstr>
      <vt:lpstr>Wingdings 2</vt:lpstr>
      <vt:lpstr>Civic</vt:lpstr>
      <vt:lpstr>Who is Jesus</vt:lpstr>
      <vt:lpstr>Jesus - “I Am the Way”</vt:lpstr>
      <vt:lpstr>Jesus - “I Am the Way”</vt:lpstr>
      <vt:lpstr>I Am the Truth</vt:lpstr>
      <vt:lpstr>I Am the Truth</vt:lpstr>
      <vt:lpstr>I Am the Truth</vt:lpstr>
      <vt:lpstr>I Am the Life- Resurrection</vt:lpstr>
      <vt:lpstr>I Am the Life- Resurrection</vt:lpstr>
      <vt:lpstr>I Am the Life- Resurrection</vt:lpstr>
      <vt:lpstr>I Am the Life- Resurrection</vt:lpstr>
      <vt:lpstr>Jesus - “I Am the Way, The Truth The Life-Resurrection”</vt:lpstr>
      <vt:lpstr>Jesus - “I Am the Way, The Truth The Life-Resurrection”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177</cp:revision>
  <dcterms:created xsi:type="dcterms:W3CDTF">1998-07-07T15:18:40Z</dcterms:created>
  <dcterms:modified xsi:type="dcterms:W3CDTF">2018-07-01T15:24:32Z</dcterms:modified>
</cp:coreProperties>
</file>