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9" r:id="rId4"/>
    <p:sldId id="258" r:id="rId5"/>
    <p:sldId id="259" r:id="rId6"/>
    <p:sldId id="285" r:id="rId7"/>
    <p:sldId id="273" r:id="rId8"/>
    <p:sldId id="277" r:id="rId9"/>
    <p:sldId id="278" r:id="rId10"/>
    <p:sldId id="276" r:id="rId11"/>
    <p:sldId id="274" r:id="rId12"/>
    <p:sldId id="284" r:id="rId13"/>
    <p:sldId id="279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1" d="100"/>
          <a:sy n="91" d="100"/>
        </p:scale>
        <p:origin x="11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32" y="1314451"/>
            <a:ext cx="6517482" cy="200025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600451"/>
            <a:ext cx="6517482" cy="2171700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5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2453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367093"/>
            <a:ext cx="7772870" cy="4376607"/>
          </a:xfrm>
        </p:spPr>
        <p:txBody>
          <a:bodyPr/>
          <a:lstStyle>
            <a:lvl1pPr marL="461963" indent="-461963">
              <a:buFont typeface="Wingdings" panose="05000000000000000000" pitchFamily="2" charset="2"/>
              <a:buChar char="v"/>
              <a:defRPr sz="3200" b="1" cap="none"/>
            </a:lvl1pPr>
            <a:lvl2pPr marL="914400" indent="-457200">
              <a:buSzPct val="80000"/>
              <a:buFont typeface="Wingdings" panose="05000000000000000000" pitchFamily="2" charset="2"/>
              <a:buChar char="Ø"/>
              <a:defRPr sz="3200" cap="none"/>
            </a:lvl2pPr>
            <a:lvl3pPr>
              <a:defRPr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24793" y="1657350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2860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9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04219"/>
            <a:ext cx="7773338" cy="69593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514600"/>
            <a:ext cx="7772870" cy="42291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 b="1" cap="none"/>
            </a:lvl1pPr>
            <a:lvl2pPr marL="461963" indent="-461963">
              <a:buSzPct val="80000"/>
              <a:buFont typeface="Wingdings" panose="05000000000000000000" pitchFamily="2" charset="2"/>
              <a:buChar char="Ø"/>
              <a:defRPr sz="3200" cap="none"/>
            </a:lvl2pPr>
            <a:lvl3pPr marL="914400" indent="-455613">
              <a:buSzPct val="75000"/>
              <a:buFont typeface="Wingdings" panose="05000000000000000000" pitchFamily="2" charset="2"/>
              <a:buChar char="q"/>
              <a:defRPr sz="2800"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224793" y="1314450"/>
            <a:ext cx="6661907" cy="914400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      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4003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259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3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428750" y="328219"/>
            <a:ext cx="7773338" cy="63878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623438"/>
            <a:ext cx="382952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623438"/>
            <a:ext cx="382905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778991" y="1009469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64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29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77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12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301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8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Weightier matters</a:t>
            </a:r>
          </a:p>
          <a:p>
            <a:r>
              <a:rPr lang="en-US" dirty="0"/>
              <a:t>Mk 12:28-34</a:t>
            </a:r>
          </a:p>
          <a:p>
            <a:r>
              <a:rPr lang="en-US" dirty="0" smtClean="0"/>
              <a:t>Mt 23:23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27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God is not a “respecter of persons”</a:t>
            </a:r>
          </a:p>
          <a:p>
            <a:pPr lvl="1"/>
            <a:r>
              <a:rPr lang="en-US" dirty="0" smtClean="0"/>
              <a:t>Meaning: partiality or favoritism</a:t>
            </a:r>
          </a:p>
          <a:p>
            <a:pPr lvl="1"/>
            <a:r>
              <a:rPr lang="en-US" dirty="0" smtClean="0"/>
              <a:t>Rom 2:11, Col 3:25, I Pet 1:17, in judgment</a:t>
            </a:r>
          </a:p>
          <a:p>
            <a:pPr lvl="1"/>
            <a:r>
              <a:rPr lang="en-US" dirty="0" smtClean="0"/>
              <a:t>Eph 6:9, of the slave or master</a:t>
            </a:r>
          </a:p>
          <a:p>
            <a:pPr lvl="1"/>
            <a:r>
              <a:rPr lang="en-US" dirty="0" smtClean="0"/>
              <a:t>Acts 10:34, of the Gentile converts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Christians Warned Against Prejudice</a:t>
            </a:r>
          </a:p>
          <a:p>
            <a:pPr lvl="1"/>
            <a:r>
              <a:rPr lang="en-US" dirty="0" smtClean="0"/>
              <a:t>Jas 2:1-9, Early Church Condemned</a:t>
            </a:r>
          </a:p>
          <a:p>
            <a:pPr lvl="1"/>
            <a:r>
              <a:rPr lang="en-US" dirty="0" smtClean="0"/>
              <a:t>I Tim 5:21-25, Timothy warned against showing prejudice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5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Desire to be Treated Justly</a:t>
            </a:r>
          </a:p>
          <a:p>
            <a:pPr lvl="1"/>
            <a:r>
              <a:rPr lang="en-US" dirty="0" smtClean="0"/>
              <a:t>Mt 7:12, Golden Rule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8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</a:p>
          <a:p>
            <a:pPr lvl="1"/>
            <a:r>
              <a:rPr lang="en-US" dirty="0" smtClean="0"/>
              <a:t>Our Responsibility Goes Beyond Doctrine</a:t>
            </a:r>
          </a:p>
          <a:p>
            <a:pPr lvl="1"/>
            <a:r>
              <a:rPr lang="en-US" dirty="0" smtClean="0"/>
              <a:t>God Requires that we are Fair and Equitable</a:t>
            </a:r>
          </a:p>
          <a:p>
            <a:pPr lvl="1"/>
            <a:r>
              <a:rPr lang="en-US" dirty="0" smtClean="0"/>
              <a:t>Prejudice is Blinding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is not Wholly Just</a:t>
            </a:r>
          </a:p>
          <a:p>
            <a:pPr lvl="1"/>
            <a:r>
              <a:rPr lang="en-US" dirty="0" smtClean="0"/>
              <a:t>God Offers Mercy in Place of Justice</a:t>
            </a:r>
          </a:p>
          <a:p>
            <a:pPr lvl="1"/>
            <a:r>
              <a:rPr lang="en-US" dirty="0" smtClean="0"/>
              <a:t>Rom 3:23, all have sinned</a:t>
            </a:r>
          </a:p>
          <a:p>
            <a:pPr lvl="1"/>
            <a:r>
              <a:rPr lang="en-US" dirty="0" smtClean="0"/>
              <a:t>Rom 6:23, wages of sin is death</a:t>
            </a:r>
          </a:p>
          <a:p>
            <a:pPr lvl="1"/>
            <a:r>
              <a:rPr lang="en-US" dirty="0" smtClean="0"/>
              <a:t>Jam 2:13, Mercy rejoices against Judgment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Weightier matters</a:t>
            </a:r>
          </a:p>
          <a:p>
            <a:r>
              <a:rPr lang="en-US" dirty="0" smtClean="0"/>
              <a:t>Mt 23:23 - 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3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Finding Spirituality in Life</a:t>
            </a:r>
          </a:p>
          <a:p>
            <a:pPr lvl="1"/>
            <a:r>
              <a:rPr lang="en-US" smtClean="0"/>
              <a:t>Nature</a:t>
            </a:r>
          </a:p>
          <a:p>
            <a:pPr lvl="1"/>
            <a:r>
              <a:rPr lang="en-US" smtClean="0"/>
              <a:t>Knowledge</a:t>
            </a:r>
          </a:p>
          <a:p>
            <a:pPr lvl="1"/>
            <a:r>
              <a:rPr lang="en-US" smtClean="0"/>
              <a:t>Exercise</a:t>
            </a:r>
          </a:p>
          <a:p>
            <a:pPr lvl="1"/>
            <a:r>
              <a:rPr lang="en-US" smtClean="0"/>
              <a:t>Emotional Experiences</a:t>
            </a:r>
          </a:p>
          <a:p>
            <a:pPr lvl="1"/>
            <a:r>
              <a:rPr lang="en-US" smtClean="0"/>
              <a:t>Religion</a:t>
            </a:r>
          </a:p>
          <a:p>
            <a:pPr lvl="1"/>
            <a:r>
              <a:rPr lang="en-US" smtClean="0"/>
              <a:t>Cairns (Stacking Rocks)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3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Finding Spirituality in Life</a:t>
            </a:r>
          </a:p>
          <a:p>
            <a:pPr lvl="1"/>
            <a:r>
              <a:rPr lang="en-US" smtClean="0"/>
              <a:t>Gen 1:27, God made man in his image</a:t>
            </a:r>
          </a:p>
          <a:p>
            <a:pPr lvl="1"/>
            <a:r>
              <a:rPr lang="en-US" smtClean="0"/>
              <a:t>Like Johnny Lee’s Song </a:t>
            </a:r>
          </a:p>
          <a:p>
            <a:pPr lvl="2"/>
            <a:r>
              <a:rPr lang="en-US" smtClean="0"/>
              <a:t>“Looking for love in all the wrong places”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4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Finding Spirituality in Life</a:t>
            </a:r>
          </a:p>
          <a:p>
            <a:pPr lvl="1"/>
            <a:r>
              <a:rPr lang="en-US" smtClean="0"/>
              <a:t>True Spirituality can only be found through the one true God who created us</a:t>
            </a:r>
          </a:p>
          <a:p>
            <a:pPr lvl="1"/>
            <a:r>
              <a:rPr lang="en-US" smtClean="0"/>
              <a:t>All others lack lasting substance</a:t>
            </a:r>
          </a:p>
          <a:p>
            <a:pPr lvl="1"/>
            <a:r>
              <a:rPr lang="en-US" smtClean="0"/>
              <a:t>Struggle is real, even for Christians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2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In the Church</a:t>
            </a:r>
          </a:p>
          <a:p>
            <a:pPr lvl="1"/>
            <a:r>
              <a:rPr lang="en-US" smtClean="0"/>
              <a:t>Changing routine</a:t>
            </a:r>
          </a:p>
          <a:p>
            <a:pPr lvl="1"/>
            <a:r>
              <a:rPr lang="en-US" smtClean="0"/>
              <a:t>Focus on Mood, Emotionalism, Excitement, Enthusiasm, Fireworks, Exhibitions, Plays</a:t>
            </a:r>
          </a:p>
          <a:p>
            <a:pPr lvl="1"/>
            <a:r>
              <a:rPr lang="en-US" smtClean="0"/>
              <a:t>Mt 23:23-24, Focus on Doctrine in Absence of the Spiritual</a:t>
            </a:r>
          </a:p>
          <a:p>
            <a:r>
              <a:rPr lang="en-US" smtClean="0"/>
              <a:t>Struggle is real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Judgment – dealing justly or fairly with another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Getting Priorities Right</a:t>
            </a:r>
          </a:p>
          <a:p>
            <a:pPr lvl="2"/>
            <a:r>
              <a:rPr lang="en-US" dirty="0" err="1" smtClean="0"/>
              <a:t>Prov</a:t>
            </a:r>
            <a:r>
              <a:rPr lang="en-US" dirty="0" smtClean="0"/>
              <a:t> 21:3, To do justice and judgment</a:t>
            </a:r>
          </a:p>
          <a:p>
            <a:pPr lvl="2"/>
            <a:r>
              <a:rPr lang="en-US" dirty="0" smtClean="0"/>
              <a:t>Mic 6:6-8, do justly, and to love mercy, and to walk humbly with thy God</a:t>
            </a:r>
          </a:p>
          <a:p>
            <a:pPr lvl="2"/>
            <a:r>
              <a:rPr lang="en-US" dirty="0"/>
              <a:t>Mt </a:t>
            </a:r>
            <a:r>
              <a:rPr lang="en-US" dirty="0" smtClean="0"/>
              <a:t>9:11-13, </a:t>
            </a:r>
            <a:r>
              <a:rPr lang="en-US" dirty="0"/>
              <a:t>Mt 12:6-8</a:t>
            </a:r>
            <a:r>
              <a:rPr lang="en-US" dirty="0" smtClean="0"/>
              <a:t>, </a:t>
            </a:r>
            <a:r>
              <a:rPr lang="en-US" b="1" dirty="0"/>
              <a:t>I will have mercy, and not sacrifice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8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Israel Struggled with Justice</a:t>
            </a:r>
          </a:p>
          <a:p>
            <a:pPr lvl="1"/>
            <a:r>
              <a:rPr lang="en-US" dirty="0" smtClean="0"/>
              <a:t>Isa 1:21-23, the fatherless and widows</a:t>
            </a:r>
          </a:p>
          <a:p>
            <a:pPr lvl="1"/>
            <a:r>
              <a:rPr lang="en-US" dirty="0" smtClean="0"/>
              <a:t>Isa 10:2, needy, poor, fatherless, widows</a:t>
            </a:r>
          </a:p>
          <a:p>
            <a:pPr lvl="1"/>
            <a:r>
              <a:rPr lang="en-US" dirty="0" smtClean="0"/>
              <a:t>Jer 22:3-5, do no wrong, do no violence to the stranger, the fatherless, nor the widow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1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Israel Struggled with Justice</a:t>
            </a:r>
          </a:p>
          <a:p>
            <a:pPr lvl="1"/>
            <a:r>
              <a:rPr lang="en-US" dirty="0" smtClean="0"/>
              <a:t>Mt 23:14, Devoured widows houses</a:t>
            </a:r>
          </a:p>
          <a:p>
            <a:pPr lvl="1"/>
            <a:r>
              <a:rPr lang="en-US" dirty="0" smtClean="0"/>
              <a:t>Lk 18:1-8, Unjust judge and widow</a:t>
            </a:r>
          </a:p>
          <a:p>
            <a:pPr lvl="1"/>
            <a:r>
              <a:rPr lang="en-US" dirty="0" smtClean="0"/>
              <a:t>Mk 7:10-12, Dealing with parents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Weightier matters</a:t>
            </a:r>
          </a:p>
          <a:p>
            <a:r>
              <a:rPr lang="en-US" smtClean="0"/>
              <a:t>Mt 23:23 - 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18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429</TotalTime>
  <Words>475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Tw Cen MT</vt:lpstr>
      <vt:lpstr>Wingdings</vt:lpstr>
      <vt:lpstr>Droplet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for spirituality</dc:title>
  <dc:creator>rdward</dc:creator>
  <cp:lastModifiedBy>rdward</cp:lastModifiedBy>
  <cp:revision>122</cp:revision>
  <dcterms:created xsi:type="dcterms:W3CDTF">2018-07-21T17:29:57Z</dcterms:created>
  <dcterms:modified xsi:type="dcterms:W3CDTF">2018-08-27T03:06:54Z</dcterms:modified>
</cp:coreProperties>
</file>