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70" r:id="rId4"/>
    <p:sldId id="271" r:id="rId5"/>
    <p:sldId id="272" r:id="rId6"/>
    <p:sldId id="267" r:id="rId7"/>
    <p:sldId id="268" r:id="rId8"/>
    <p:sldId id="269" r:id="rId9"/>
    <p:sldId id="258" r:id="rId10"/>
    <p:sldId id="259" r:id="rId11"/>
    <p:sldId id="273" r:id="rId12"/>
    <p:sldId id="276" r:id="rId13"/>
    <p:sldId id="260" r:id="rId14"/>
    <p:sldId id="274" r:id="rId15"/>
    <p:sldId id="261" r:id="rId16"/>
    <p:sldId id="262" r:id="rId17"/>
    <p:sldId id="275" r:id="rId18"/>
    <p:sldId id="263" r:id="rId19"/>
    <p:sldId id="264" r:id="rId20"/>
    <p:sldId id="265" r:id="rId21"/>
    <p:sldId id="277" r:id="rId22"/>
    <p:sldId id="26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91" d="100"/>
          <a:sy n="91" d="100"/>
        </p:scale>
        <p:origin x="44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57150" cy="5715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 b="1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350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92453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685330" y="2367093"/>
            <a:ext cx="7772870" cy="4376607"/>
          </a:xfrm>
        </p:spPr>
        <p:txBody>
          <a:bodyPr/>
          <a:lstStyle>
            <a:lvl1pPr marL="461963" indent="-461963">
              <a:buFont typeface="Wingdings" panose="05000000000000000000" pitchFamily="2" charset="2"/>
              <a:buChar char="v"/>
              <a:defRPr sz="3200" b="1" cap="none"/>
            </a:lvl1pPr>
            <a:lvl2pPr marL="914400" indent="-457200">
              <a:buSzPct val="80000"/>
              <a:buFont typeface="Wingdings" panose="05000000000000000000" pitchFamily="2" charset="2"/>
              <a:buChar char="Ø"/>
              <a:defRPr sz="3200" cap="none"/>
            </a:lvl2pPr>
            <a:lvl3pPr>
              <a:defRPr cap="none"/>
            </a:lvl3pPr>
            <a:lvl4pPr>
              <a:defRPr cap="none"/>
            </a:lvl4pPr>
            <a:lvl5pPr>
              <a:defRPr cap="none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1224793" y="1657350"/>
            <a:ext cx="6661907" cy="571500"/>
          </a:xfrm>
        </p:spPr>
        <p:txBody>
          <a:bodyPr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85750" y="2286000"/>
            <a:ext cx="8743950" cy="0"/>
          </a:xfrm>
          <a:prstGeom prst="line">
            <a:avLst/>
          </a:prstGeom>
          <a:ln w="63500" cmpd="thinThick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398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695931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685330" y="2514600"/>
            <a:ext cx="7772870" cy="42291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200" b="1" cap="none"/>
            </a:lvl1pPr>
            <a:lvl2pPr marL="461963" indent="-461963">
              <a:buSzPct val="80000"/>
              <a:buFont typeface="Wingdings" panose="05000000000000000000" pitchFamily="2" charset="2"/>
              <a:buChar char="Ø"/>
              <a:defRPr sz="3200" cap="none"/>
            </a:lvl2pPr>
            <a:lvl3pPr marL="914400" indent="-455613">
              <a:buSzPct val="75000"/>
              <a:buFont typeface="Wingdings" panose="05000000000000000000" pitchFamily="2" charset="2"/>
              <a:buChar char="q"/>
              <a:defRPr sz="2800" cap="none"/>
            </a:lvl3pPr>
            <a:lvl4pPr>
              <a:defRPr cap="none"/>
            </a:lvl4pPr>
            <a:lvl5pPr>
              <a:defRPr cap="none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1224793" y="1314450"/>
            <a:ext cx="6661907" cy="914400"/>
          </a:xfrm>
        </p:spPr>
        <p:txBody>
          <a:bodyPr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85750" y="2400300"/>
            <a:ext cx="8743950" cy="0"/>
          </a:xfrm>
          <a:prstGeom prst="line">
            <a:avLst/>
          </a:prstGeom>
          <a:ln w="63500" cmpd="thinThick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2259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2135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428750" y="328219"/>
            <a:ext cx="7773338" cy="638781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623438"/>
            <a:ext cx="3829520" cy="506311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/>
            </a:lvl1pPr>
            <a:lvl2pPr>
              <a:defRPr cap="none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1623438"/>
            <a:ext cx="3829050" cy="506311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400"/>
            </a:lvl1pPr>
            <a:lvl2pPr>
              <a:defRPr cap="none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778991" y="1009469"/>
            <a:ext cx="6661907" cy="571500"/>
          </a:xfrm>
        </p:spPr>
        <p:txBody>
          <a:bodyPr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764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729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277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312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0301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1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95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8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Reaching for spirituality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Gal </a:t>
            </a:r>
            <a:r>
              <a:rPr lang="en-US" dirty="0"/>
              <a:t>5:16-18</a:t>
            </a:r>
          </a:p>
          <a:p>
            <a:r>
              <a:rPr lang="en-US" dirty="0" smtClean="0"/>
              <a:t>Rom 8:6-8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72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the Church</a:t>
            </a:r>
          </a:p>
          <a:p>
            <a:pPr lvl="1"/>
            <a:r>
              <a:rPr lang="en-US" dirty="0" smtClean="0"/>
              <a:t>Changing routine</a:t>
            </a:r>
          </a:p>
          <a:p>
            <a:pPr lvl="1"/>
            <a:r>
              <a:rPr lang="en-US" dirty="0" smtClean="0"/>
              <a:t>Focus on Mood, Emotionalism, </a:t>
            </a:r>
            <a:r>
              <a:rPr lang="en-US" dirty="0"/>
              <a:t>Excitement, </a:t>
            </a:r>
            <a:r>
              <a:rPr lang="en-US" dirty="0" smtClean="0"/>
              <a:t>Enthusiasm, Fireworks, Exhibitions, Plays</a:t>
            </a:r>
          </a:p>
          <a:p>
            <a:pPr lvl="1"/>
            <a:r>
              <a:rPr lang="en-US" dirty="0" smtClean="0"/>
              <a:t>Mt 23:23-24, Focus on Doctrine in Absence of the Spiritual</a:t>
            </a:r>
          </a:p>
          <a:p>
            <a:r>
              <a:rPr lang="en-US" dirty="0" smtClean="0"/>
              <a:t>Struggle is real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Where do we look?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15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Work</a:t>
            </a:r>
          </a:p>
          <a:p>
            <a:pPr lvl="2"/>
            <a:r>
              <a:rPr lang="en-US" dirty="0" smtClean="0"/>
              <a:t>Meeting Schedules and Deadlines</a:t>
            </a:r>
          </a:p>
          <a:p>
            <a:pPr lvl="2"/>
            <a:r>
              <a:rPr lang="en-US" dirty="0" smtClean="0"/>
              <a:t>Difficult Situations Arise </a:t>
            </a:r>
          </a:p>
          <a:p>
            <a:pPr lvl="1"/>
            <a:r>
              <a:rPr lang="en-US" dirty="0" smtClean="0"/>
              <a:t>Gal 5:16-18, Instructed to Walk in the Spirit </a:t>
            </a:r>
          </a:p>
          <a:p>
            <a:pPr lvl="1"/>
            <a:r>
              <a:rPr lang="en-US" dirty="0" smtClean="0"/>
              <a:t>Rom 8:6-8, Instructed to be Spiritually minded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Putting Spirituality into Our Lives</a:t>
            </a:r>
          </a:p>
        </p:txBody>
      </p:sp>
    </p:spTree>
    <p:extLst>
      <p:ext uri="{BB962C8B-B14F-4D97-AF65-F5344CB8AC3E}">
        <p14:creationId xmlns:p14="http://schemas.microsoft.com/office/powerpoint/2010/main" val="271298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3921960" y="176567"/>
            <a:ext cx="1242928" cy="621464"/>
          </a:xfrm>
          <a:custGeom>
            <a:avLst/>
            <a:gdLst>
              <a:gd name="connsiteX0" fmla="*/ 0 w 1242928"/>
              <a:gd name="connsiteY0" fmla="*/ 62146 h 621464"/>
              <a:gd name="connsiteX1" fmla="*/ 62146 w 1242928"/>
              <a:gd name="connsiteY1" fmla="*/ 0 h 621464"/>
              <a:gd name="connsiteX2" fmla="*/ 1180782 w 1242928"/>
              <a:gd name="connsiteY2" fmla="*/ 0 h 621464"/>
              <a:gd name="connsiteX3" fmla="*/ 1242928 w 1242928"/>
              <a:gd name="connsiteY3" fmla="*/ 62146 h 621464"/>
              <a:gd name="connsiteX4" fmla="*/ 1242928 w 1242928"/>
              <a:gd name="connsiteY4" fmla="*/ 559318 h 621464"/>
              <a:gd name="connsiteX5" fmla="*/ 1180782 w 1242928"/>
              <a:gd name="connsiteY5" fmla="*/ 621464 h 621464"/>
              <a:gd name="connsiteX6" fmla="*/ 62146 w 1242928"/>
              <a:gd name="connsiteY6" fmla="*/ 621464 h 621464"/>
              <a:gd name="connsiteX7" fmla="*/ 0 w 1242928"/>
              <a:gd name="connsiteY7" fmla="*/ 559318 h 621464"/>
              <a:gd name="connsiteX8" fmla="*/ 0 w 1242928"/>
              <a:gd name="connsiteY8" fmla="*/ 62146 h 621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2928" h="621464">
                <a:moveTo>
                  <a:pt x="0" y="62146"/>
                </a:moveTo>
                <a:cubicBezTo>
                  <a:pt x="0" y="27824"/>
                  <a:pt x="27824" y="0"/>
                  <a:pt x="62146" y="0"/>
                </a:cubicBezTo>
                <a:lnTo>
                  <a:pt x="1180782" y="0"/>
                </a:lnTo>
                <a:cubicBezTo>
                  <a:pt x="1215104" y="0"/>
                  <a:pt x="1242928" y="27824"/>
                  <a:pt x="1242928" y="62146"/>
                </a:cubicBezTo>
                <a:lnTo>
                  <a:pt x="1242928" y="559318"/>
                </a:lnTo>
                <a:cubicBezTo>
                  <a:pt x="1242928" y="593640"/>
                  <a:pt x="1215104" y="621464"/>
                  <a:pt x="1180782" y="621464"/>
                </a:cubicBezTo>
                <a:lnTo>
                  <a:pt x="62146" y="621464"/>
                </a:lnTo>
                <a:cubicBezTo>
                  <a:pt x="27824" y="621464"/>
                  <a:pt x="0" y="593640"/>
                  <a:pt x="0" y="559318"/>
                </a:cubicBezTo>
                <a:lnTo>
                  <a:pt x="0" y="621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732" tIns="67732" rIns="67732" bIns="67732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kern="1200" dirty="0" smtClean="0"/>
              <a:t>Faith</a:t>
            </a:r>
            <a:endParaRPr lang="en-US" sz="1300" kern="1200" dirty="0"/>
          </a:p>
        </p:txBody>
      </p:sp>
      <p:sp>
        <p:nvSpPr>
          <p:cNvPr id="11" name="Freeform 10"/>
          <p:cNvSpPr/>
          <p:nvPr/>
        </p:nvSpPr>
        <p:spPr>
          <a:xfrm rot="1350000">
            <a:off x="5214995" y="790746"/>
            <a:ext cx="647153" cy="217512"/>
          </a:xfrm>
          <a:custGeom>
            <a:avLst/>
            <a:gdLst>
              <a:gd name="connsiteX0" fmla="*/ 0 w 647153"/>
              <a:gd name="connsiteY0" fmla="*/ 108756 h 217512"/>
              <a:gd name="connsiteX1" fmla="*/ 108756 w 647153"/>
              <a:gd name="connsiteY1" fmla="*/ 0 h 217512"/>
              <a:gd name="connsiteX2" fmla="*/ 108756 w 647153"/>
              <a:gd name="connsiteY2" fmla="*/ 43502 h 217512"/>
              <a:gd name="connsiteX3" fmla="*/ 538397 w 647153"/>
              <a:gd name="connsiteY3" fmla="*/ 43502 h 217512"/>
              <a:gd name="connsiteX4" fmla="*/ 538397 w 647153"/>
              <a:gd name="connsiteY4" fmla="*/ 0 h 217512"/>
              <a:gd name="connsiteX5" fmla="*/ 647153 w 647153"/>
              <a:gd name="connsiteY5" fmla="*/ 108756 h 217512"/>
              <a:gd name="connsiteX6" fmla="*/ 538397 w 647153"/>
              <a:gd name="connsiteY6" fmla="*/ 217512 h 217512"/>
              <a:gd name="connsiteX7" fmla="*/ 538397 w 647153"/>
              <a:gd name="connsiteY7" fmla="*/ 174010 h 217512"/>
              <a:gd name="connsiteX8" fmla="*/ 108756 w 647153"/>
              <a:gd name="connsiteY8" fmla="*/ 174010 h 217512"/>
              <a:gd name="connsiteX9" fmla="*/ 108756 w 647153"/>
              <a:gd name="connsiteY9" fmla="*/ 217512 h 217512"/>
              <a:gd name="connsiteX10" fmla="*/ 0 w 647153"/>
              <a:gd name="connsiteY10" fmla="*/ 108756 h 217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7153" h="217512">
                <a:moveTo>
                  <a:pt x="0" y="108756"/>
                </a:moveTo>
                <a:lnTo>
                  <a:pt x="108756" y="0"/>
                </a:lnTo>
                <a:lnTo>
                  <a:pt x="108756" y="43502"/>
                </a:lnTo>
                <a:lnTo>
                  <a:pt x="538397" y="43502"/>
                </a:lnTo>
                <a:lnTo>
                  <a:pt x="538397" y="0"/>
                </a:lnTo>
                <a:lnTo>
                  <a:pt x="647153" y="108756"/>
                </a:lnTo>
                <a:lnTo>
                  <a:pt x="538397" y="217512"/>
                </a:lnTo>
                <a:lnTo>
                  <a:pt x="538397" y="174010"/>
                </a:lnTo>
                <a:lnTo>
                  <a:pt x="108756" y="174010"/>
                </a:lnTo>
                <a:lnTo>
                  <a:pt x="108756" y="217512"/>
                </a:lnTo>
                <a:lnTo>
                  <a:pt x="0" y="108756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253" tIns="43501" rIns="65254" bIns="43502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kern="1200"/>
          </a:p>
        </p:txBody>
      </p:sp>
      <p:sp>
        <p:nvSpPr>
          <p:cNvPr id="12" name="Freeform 11"/>
          <p:cNvSpPr/>
          <p:nvPr/>
        </p:nvSpPr>
        <p:spPr>
          <a:xfrm>
            <a:off x="5912254" y="1000974"/>
            <a:ext cx="1242928" cy="621464"/>
          </a:xfrm>
          <a:custGeom>
            <a:avLst/>
            <a:gdLst>
              <a:gd name="connsiteX0" fmla="*/ 0 w 1242928"/>
              <a:gd name="connsiteY0" fmla="*/ 62146 h 621464"/>
              <a:gd name="connsiteX1" fmla="*/ 62146 w 1242928"/>
              <a:gd name="connsiteY1" fmla="*/ 0 h 621464"/>
              <a:gd name="connsiteX2" fmla="*/ 1180782 w 1242928"/>
              <a:gd name="connsiteY2" fmla="*/ 0 h 621464"/>
              <a:gd name="connsiteX3" fmla="*/ 1242928 w 1242928"/>
              <a:gd name="connsiteY3" fmla="*/ 62146 h 621464"/>
              <a:gd name="connsiteX4" fmla="*/ 1242928 w 1242928"/>
              <a:gd name="connsiteY4" fmla="*/ 559318 h 621464"/>
              <a:gd name="connsiteX5" fmla="*/ 1180782 w 1242928"/>
              <a:gd name="connsiteY5" fmla="*/ 621464 h 621464"/>
              <a:gd name="connsiteX6" fmla="*/ 62146 w 1242928"/>
              <a:gd name="connsiteY6" fmla="*/ 621464 h 621464"/>
              <a:gd name="connsiteX7" fmla="*/ 0 w 1242928"/>
              <a:gd name="connsiteY7" fmla="*/ 559318 h 621464"/>
              <a:gd name="connsiteX8" fmla="*/ 0 w 1242928"/>
              <a:gd name="connsiteY8" fmla="*/ 62146 h 621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2928" h="621464">
                <a:moveTo>
                  <a:pt x="0" y="62146"/>
                </a:moveTo>
                <a:cubicBezTo>
                  <a:pt x="0" y="27824"/>
                  <a:pt x="27824" y="0"/>
                  <a:pt x="62146" y="0"/>
                </a:cubicBezTo>
                <a:lnTo>
                  <a:pt x="1180782" y="0"/>
                </a:lnTo>
                <a:cubicBezTo>
                  <a:pt x="1215104" y="0"/>
                  <a:pt x="1242928" y="27824"/>
                  <a:pt x="1242928" y="62146"/>
                </a:cubicBezTo>
                <a:lnTo>
                  <a:pt x="1242928" y="559318"/>
                </a:lnTo>
                <a:cubicBezTo>
                  <a:pt x="1242928" y="593640"/>
                  <a:pt x="1215104" y="621464"/>
                  <a:pt x="1180782" y="621464"/>
                </a:cubicBezTo>
                <a:lnTo>
                  <a:pt x="62146" y="621464"/>
                </a:lnTo>
                <a:cubicBezTo>
                  <a:pt x="27824" y="621464"/>
                  <a:pt x="0" y="593640"/>
                  <a:pt x="0" y="559318"/>
                </a:cubicBezTo>
                <a:lnTo>
                  <a:pt x="0" y="621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732" tIns="67732" rIns="67732" bIns="67732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kern="1200" dirty="0" smtClean="0"/>
              <a:t>Virtue</a:t>
            </a:r>
            <a:endParaRPr lang="en-US" sz="1300" kern="1200" dirty="0"/>
          </a:p>
        </p:txBody>
      </p:sp>
      <p:sp>
        <p:nvSpPr>
          <p:cNvPr id="13" name="Freeform 12"/>
          <p:cNvSpPr/>
          <p:nvPr/>
        </p:nvSpPr>
        <p:spPr>
          <a:xfrm rot="4050000">
            <a:off x="6622345" y="2198096"/>
            <a:ext cx="647153" cy="217512"/>
          </a:xfrm>
          <a:custGeom>
            <a:avLst/>
            <a:gdLst>
              <a:gd name="connsiteX0" fmla="*/ 0 w 647153"/>
              <a:gd name="connsiteY0" fmla="*/ 108756 h 217512"/>
              <a:gd name="connsiteX1" fmla="*/ 108756 w 647153"/>
              <a:gd name="connsiteY1" fmla="*/ 0 h 217512"/>
              <a:gd name="connsiteX2" fmla="*/ 108756 w 647153"/>
              <a:gd name="connsiteY2" fmla="*/ 43502 h 217512"/>
              <a:gd name="connsiteX3" fmla="*/ 538397 w 647153"/>
              <a:gd name="connsiteY3" fmla="*/ 43502 h 217512"/>
              <a:gd name="connsiteX4" fmla="*/ 538397 w 647153"/>
              <a:gd name="connsiteY4" fmla="*/ 0 h 217512"/>
              <a:gd name="connsiteX5" fmla="*/ 647153 w 647153"/>
              <a:gd name="connsiteY5" fmla="*/ 108756 h 217512"/>
              <a:gd name="connsiteX6" fmla="*/ 538397 w 647153"/>
              <a:gd name="connsiteY6" fmla="*/ 217512 h 217512"/>
              <a:gd name="connsiteX7" fmla="*/ 538397 w 647153"/>
              <a:gd name="connsiteY7" fmla="*/ 174010 h 217512"/>
              <a:gd name="connsiteX8" fmla="*/ 108756 w 647153"/>
              <a:gd name="connsiteY8" fmla="*/ 174010 h 217512"/>
              <a:gd name="connsiteX9" fmla="*/ 108756 w 647153"/>
              <a:gd name="connsiteY9" fmla="*/ 217512 h 217512"/>
              <a:gd name="connsiteX10" fmla="*/ 0 w 647153"/>
              <a:gd name="connsiteY10" fmla="*/ 108756 h 217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7153" h="217512">
                <a:moveTo>
                  <a:pt x="0" y="108756"/>
                </a:moveTo>
                <a:lnTo>
                  <a:pt x="108756" y="0"/>
                </a:lnTo>
                <a:lnTo>
                  <a:pt x="108756" y="43502"/>
                </a:lnTo>
                <a:lnTo>
                  <a:pt x="538397" y="43502"/>
                </a:lnTo>
                <a:lnTo>
                  <a:pt x="538397" y="0"/>
                </a:lnTo>
                <a:lnTo>
                  <a:pt x="647153" y="108756"/>
                </a:lnTo>
                <a:lnTo>
                  <a:pt x="538397" y="217512"/>
                </a:lnTo>
                <a:lnTo>
                  <a:pt x="538397" y="174010"/>
                </a:lnTo>
                <a:lnTo>
                  <a:pt x="108756" y="174010"/>
                </a:lnTo>
                <a:lnTo>
                  <a:pt x="108756" y="217512"/>
                </a:lnTo>
                <a:lnTo>
                  <a:pt x="0" y="108756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253" tIns="43501" rIns="65254" bIns="43502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kern="1200"/>
          </a:p>
        </p:txBody>
      </p:sp>
      <p:sp>
        <p:nvSpPr>
          <p:cNvPr id="14" name="Freeform 13"/>
          <p:cNvSpPr/>
          <p:nvPr/>
        </p:nvSpPr>
        <p:spPr>
          <a:xfrm>
            <a:off x="6736660" y="2991267"/>
            <a:ext cx="1242928" cy="621464"/>
          </a:xfrm>
          <a:custGeom>
            <a:avLst/>
            <a:gdLst>
              <a:gd name="connsiteX0" fmla="*/ 0 w 1242928"/>
              <a:gd name="connsiteY0" fmla="*/ 62146 h 621464"/>
              <a:gd name="connsiteX1" fmla="*/ 62146 w 1242928"/>
              <a:gd name="connsiteY1" fmla="*/ 0 h 621464"/>
              <a:gd name="connsiteX2" fmla="*/ 1180782 w 1242928"/>
              <a:gd name="connsiteY2" fmla="*/ 0 h 621464"/>
              <a:gd name="connsiteX3" fmla="*/ 1242928 w 1242928"/>
              <a:gd name="connsiteY3" fmla="*/ 62146 h 621464"/>
              <a:gd name="connsiteX4" fmla="*/ 1242928 w 1242928"/>
              <a:gd name="connsiteY4" fmla="*/ 559318 h 621464"/>
              <a:gd name="connsiteX5" fmla="*/ 1180782 w 1242928"/>
              <a:gd name="connsiteY5" fmla="*/ 621464 h 621464"/>
              <a:gd name="connsiteX6" fmla="*/ 62146 w 1242928"/>
              <a:gd name="connsiteY6" fmla="*/ 621464 h 621464"/>
              <a:gd name="connsiteX7" fmla="*/ 0 w 1242928"/>
              <a:gd name="connsiteY7" fmla="*/ 559318 h 621464"/>
              <a:gd name="connsiteX8" fmla="*/ 0 w 1242928"/>
              <a:gd name="connsiteY8" fmla="*/ 62146 h 621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2928" h="621464">
                <a:moveTo>
                  <a:pt x="0" y="62146"/>
                </a:moveTo>
                <a:cubicBezTo>
                  <a:pt x="0" y="27824"/>
                  <a:pt x="27824" y="0"/>
                  <a:pt x="62146" y="0"/>
                </a:cubicBezTo>
                <a:lnTo>
                  <a:pt x="1180782" y="0"/>
                </a:lnTo>
                <a:cubicBezTo>
                  <a:pt x="1215104" y="0"/>
                  <a:pt x="1242928" y="27824"/>
                  <a:pt x="1242928" y="62146"/>
                </a:cubicBezTo>
                <a:lnTo>
                  <a:pt x="1242928" y="559318"/>
                </a:lnTo>
                <a:cubicBezTo>
                  <a:pt x="1242928" y="593640"/>
                  <a:pt x="1215104" y="621464"/>
                  <a:pt x="1180782" y="621464"/>
                </a:cubicBezTo>
                <a:lnTo>
                  <a:pt x="62146" y="621464"/>
                </a:lnTo>
                <a:cubicBezTo>
                  <a:pt x="27824" y="621464"/>
                  <a:pt x="0" y="593640"/>
                  <a:pt x="0" y="559318"/>
                </a:cubicBezTo>
                <a:lnTo>
                  <a:pt x="0" y="621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732" tIns="67732" rIns="67732" bIns="67732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kern="1200" dirty="0" smtClean="0"/>
              <a:t>Knowledge</a:t>
            </a:r>
            <a:endParaRPr lang="en-US" sz="1300" kern="1200" dirty="0"/>
          </a:p>
        </p:txBody>
      </p:sp>
      <p:sp>
        <p:nvSpPr>
          <p:cNvPr id="15" name="Freeform 14"/>
          <p:cNvSpPr/>
          <p:nvPr/>
        </p:nvSpPr>
        <p:spPr>
          <a:xfrm rot="17550000">
            <a:off x="6622345" y="4188390"/>
            <a:ext cx="647154" cy="217512"/>
          </a:xfrm>
          <a:custGeom>
            <a:avLst/>
            <a:gdLst>
              <a:gd name="connsiteX0" fmla="*/ 0 w 647153"/>
              <a:gd name="connsiteY0" fmla="*/ 108756 h 217512"/>
              <a:gd name="connsiteX1" fmla="*/ 108756 w 647153"/>
              <a:gd name="connsiteY1" fmla="*/ 0 h 217512"/>
              <a:gd name="connsiteX2" fmla="*/ 108756 w 647153"/>
              <a:gd name="connsiteY2" fmla="*/ 43502 h 217512"/>
              <a:gd name="connsiteX3" fmla="*/ 538397 w 647153"/>
              <a:gd name="connsiteY3" fmla="*/ 43502 h 217512"/>
              <a:gd name="connsiteX4" fmla="*/ 538397 w 647153"/>
              <a:gd name="connsiteY4" fmla="*/ 0 h 217512"/>
              <a:gd name="connsiteX5" fmla="*/ 647153 w 647153"/>
              <a:gd name="connsiteY5" fmla="*/ 108756 h 217512"/>
              <a:gd name="connsiteX6" fmla="*/ 538397 w 647153"/>
              <a:gd name="connsiteY6" fmla="*/ 217512 h 217512"/>
              <a:gd name="connsiteX7" fmla="*/ 538397 w 647153"/>
              <a:gd name="connsiteY7" fmla="*/ 174010 h 217512"/>
              <a:gd name="connsiteX8" fmla="*/ 108756 w 647153"/>
              <a:gd name="connsiteY8" fmla="*/ 174010 h 217512"/>
              <a:gd name="connsiteX9" fmla="*/ 108756 w 647153"/>
              <a:gd name="connsiteY9" fmla="*/ 217512 h 217512"/>
              <a:gd name="connsiteX10" fmla="*/ 0 w 647153"/>
              <a:gd name="connsiteY10" fmla="*/ 108756 h 217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7153" h="217512">
                <a:moveTo>
                  <a:pt x="647153" y="108756"/>
                </a:moveTo>
                <a:lnTo>
                  <a:pt x="538397" y="217511"/>
                </a:lnTo>
                <a:lnTo>
                  <a:pt x="538397" y="174009"/>
                </a:lnTo>
                <a:lnTo>
                  <a:pt x="108756" y="174009"/>
                </a:lnTo>
                <a:lnTo>
                  <a:pt x="108756" y="217511"/>
                </a:lnTo>
                <a:lnTo>
                  <a:pt x="0" y="108756"/>
                </a:lnTo>
                <a:lnTo>
                  <a:pt x="108756" y="1"/>
                </a:lnTo>
                <a:lnTo>
                  <a:pt x="108756" y="43503"/>
                </a:lnTo>
                <a:lnTo>
                  <a:pt x="538397" y="43503"/>
                </a:lnTo>
                <a:lnTo>
                  <a:pt x="538397" y="1"/>
                </a:lnTo>
                <a:lnTo>
                  <a:pt x="647153" y="108756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254" tIns="43501" rIns="65254" bIns="43502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kern="1200"/>
          </a:p>
        </p:txBody>
      </p:sp>
      <p:sp>
        <p:nvSpPr>
          <p:cNvPr id="16" name="Freeform 15"/>
          <p:cNvSpPr/>
          <p:nvPr/>
        </p:nvSpPr>
        <p:spPr>
          <a:xfrm>
            <a:off x="5912254" y="4981561"/>
            <a:ext cx="1242928" cy="621464"/>
          </a:xfrm>
          <a:custGeom>
            <a:avLst/>
            <a:gdLst>
              <a:gd name="connsiteX0" fmla="*/ 0 w 1242928"/>
              <a:gd name="connsiteY0" fmla="*/ 62146 h 621464"/>
              <a:gd name="connsiteX1" fmla="*/ 62146 w 1242928"/>
              <a:gd name="connsiteY1" fmla="*/ 0 h 621464"/>
              <a:gd name="connsiteX2" fmla="*/ 1180782 w 1242928"/>
              <a:gd name="connsiteY2" fmla="*/ 0 h 621464"/>
              <a:gd name="connsiteX3" fmla="*/ 1242928 w 1242928"/>
              <a:gd name="connsiteY3" fmla="*/ 62146 h 621464"/>
              <a:gd name="connsiteX4" fmla="*/ 1242928 w 1242928"/>
              <a:gd name="connsiteY4" fmla="*/ 559318 h 621464"/>
              <a:gd name="connsiteX5" fmla="*/ 1180782 w 1242928"/>
              <a:gd name="connsiteY5" fmla="*/ 621464 h 621464"/>
              <a:gd name="connsiteX6" fmla="*/ 62146 w 1242928"/>
              <a:gd name="connsiteY6" fmla="*/ 621464 h 621464"/>
              <a:gd name="connsiteX7" fmla="*/ 0 w 1242928"/>
              <a:gd name="connsiteY7" fmla="*/ 559318 h 621464"/>
              <a:gd name="connsiteX8" fmla="*/ 0 w 1242928"/>
              <a:gd name="connsiteY8" fmla="*/ 62146 h 621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2928" h="621464">
                <a:moveTo>
                  <a:pt x="0" y="62146"/>
                </a:moveTo>
                <a:cubicBezTo>
                  <a:pt x="0" y="27824"/>
                  <a:pt x="27824" y="0"/>
                  <a:pt x="62146" y="0"/>
                </a:cubicBezTo>
                <a:lnTo>
                  <a:pt x="1180782" y="0"/>
                </a:lnTo>
                <a:cubicBezTo>
                  <a:pt x="1215104" y="0"/>
                  <a:pt x="1242928" y="27824"/>
                  <a:pt x="1242928" y="62146"/>
                </a:cubicBezTo>
                <a:lnTo>
                  <a:pt x="1242928" y="559318"/>
                </a:lnTo>
                <a:cubicBezTo>
                  <a:pt x="1242928" y="593640"/>
                  <a:pt x="1215104" y="621464"/>
                  <a:pt x="1180782" y="621464"/>
                </a:cubicBezTo>
                <a:lnTo>
                  <a:pt x="62146" y="621464"/>
                </a:lnTo>
                <a:cubicBezTo>
                  <a:pt x="27824" y="621464"/>
                  <a:pt x="0" y="593640"/>
                  <a:pt x="0" y="559318"/>
                </a:cubicBezTo>
                <a:lnTo>
                  <a:pt x="0" y="621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732" tIns="67732" rIns="67732" bIns="67732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kern="1200" dirty="0" smtClean="0"/>
              <a:t>Temperance</a:t>
            </a:r>
          </a:p>
        </p:txBody>
      </p:sp>
      <p:sp>
        <p:nvSpPr>
          <p:cNvPr id="17" name="Freeform 16"/>
          <p:cNvSpPr/>
          <p:nvPr/>
        </p:nvSpPr>
        <p:spPr>
          <a:xfrm rot="20250000">
            <a:off x="5214995" y="5595739"/>
            <a:ext cx="647154" cy="217513"/>
          </a:xfrm>
          <a:custGeom>
            <a:avLst/>
            <a:gdLst>
              <a:gd name="connsiteX0" fmla="*/ 0 w 647153"/>
              <a:gd name="connsiteY0" fmla="*/ 108756 h 217512"/>
              <a:gd name="connsiteX1" fmla="*/ 108756 w 647153"/>
              <a:gd name="connsiteY1" fmla="*/ 0 h 217512"/>
              <a:gd name="connsiteX2" fmla="*/ 108756 w 647153"/>
              <a:gd name="connsiteY2" fmla="*/ 43502 h 217512"/>
              <a:gd name="connsiteX3" fmla="*/ 538397 w 647153"/>
              <a:gd name="connsiteY3" fmla="*/ 43502 h 217512"/>
              <a:gd name="connsiteX4" fmla="*/ 538397 w 647153"/>
              <a:gd name="connsiteY4" fmla="*/ 0 h 217512"/>
              <a:gd name="connsiteX5" fmla="*/ 647153 w 647153"/>
              <a:gd name="connsiteY5" fmla="*/ 108756 h 217512"/>
              <a:gd name="connsiteX6" fmla="*/ 538397 w 647153"/>
              <a:gd name="connsiteY6" fmla="*/ 217512 h 217512"/>
              <a:gd name="connsiteX7" fmla="*/ 538397 w 647153"/>
              <a:gd name="connsiteY7" fmla="*/ 174010 h 217512"/>
              <a:gd name="connsiteX8" fmla="*/ 108756 w 647153"/>
              <a:gd name="connsiteY8" fmla="*/ 174010 h 217512"/>
              <a:gd name="connsiteX9" fmla="*/ 108756 w 647153"/>
              <a:gd name="connsiteY9" fmla="*/ 217512 h 217512"/>
              <a:gd name="connsiteX10" fmla="*/ 0 w 647153"/>
              <a:gd name="connsiteY10" fmla="*/ 108756 h 217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7153" h="217512">
                <a:moveTo>
                  <a:pt x="647153" y="108756"/>
                </a:moveTo>
                <a:lnTo>
                  <a:pt x="538397" y="217511"/>
                </a:lnTo>
                <a:lnTo>
                  <a:pt x="538397" y="174009"/>
                </a:lnTo>
                <a:lnTo>
                  <a:pt x="108756" y="174009"/>
                </a:lnTo>
                <a:lnTo>
                  <a:pt x="108756" y="217511"/>
                </a:lnTo>
                <a:lnTo>
                  <a:pt x="0" y="108756"/>
                </a:lnTo>
                <a:lnTo>
                  <a:pt x="108756" y="1"/>
                </a:lnTo>
                <a:lnTo>
                  <a:pt x="108756" y="43503"/>
                </a:lnTo>
                <a:lnTo>
                  <a:pt x="538397" y="43503"/>
                </a:lnTo>
                <a:lnTo>
                  <a:pt x="538397" y="1"/>
                </a:lnTo>
                <a:lnTo>
                  <a:pt x="647153" y="108756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253" tIns="43502" rIns="65255" bIns="43502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kern="1200"/>
          </a:p>
        </p:txBody>
      </p:sp>
      <p:sp>
        <p:nvSpPr>
          <p:cNvPr id="18" name="Freeform 17"/>
          <p:cNvSpPr/>
          <p:nvPr/>
        </p:nvSpPr>
        <p:spPr>
          <a:xfrm>
            <a:off x="3921960" y="5805968"/>
            <a:ext cx="1242928" cy="621464"/>
          </a:xfrm>
          <a:custGeom>
            <a:avLst/>
            <a:gdLst>
              <a:gd name="connsiteX0" fmla="*/ 0 w 1242928"/>
              <a:gd name="connsiteY0" fmla="*/ 62146 h 621464"/>
              <a:gd name="connsiteX1" fmla="*/ 62146 w 1242928"/>
              <a:gd name="connsiteY1" fmla="*/ 0 h 621464"/>
              <a:gd name="connsiteX2" fmla="*/ 1180782 w 1242928"/>
              <a:gd name="connsiteY2" fmla="*/ 0 h 621464"/>
              <a:gd name="connsiteX3" fmla="*/ 1242928 w 1242928"/>
              <a:gd name="connsiteY3" fmla="*/ 62146 h 621464"/>
              <a:gd name="connsiteX4" fmla="*/ 1242928 w 1242928"/>
              <a:gd name="connsiteY4" fmla="*/ 559318 h 621464"/>
              <a:gd name="connsiteX5" fmla="*/ 1180782 w 1242928"/>
              <a:gd name="connsiteY5" fmla="*/ 621464 h 621464"/>
              <a:gd name="connsiteX6" fmla="*/ 62146 w 1242928"/>
              <a:gd name="connsiteY6" fmla="*/ 621464 h 621464"/>
              <a:gd name="connsiteX7" fmla="*/ 0 w 1242928"/>
              <a:gd name="connsiteY7" fmla="*/ 559318 h 621464"/>
              <a:gd name="connsiteX8" fmla="*/ 0 w 1242928"/>
              <a:gd name="connsiteY8" fmla="*/ 62146 h 621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2928" h="621464">
                <a:moveTo>
                  <a:pt x="0" y="62146"/>
                </a:moveTo>
                <a:cubicBezTo>
                  <a:pt x="0" y="27824"/>
                  <a:pt x="27824" y="0"/>
                  <a:pt x="62146" y="0"/>
                </a:cubicBezTo>
                <a:lnTo>
                  <a:pt x="1180782" y="0"/>
                </a:lnTo>
                <a:cubicBezTo>
                  <a:pt x="1215104" y="0"/>
                  <a:pt x="1242928" y="27824"/>
                  <a:pt x="1242928" y="62146"/>
                </a:cubicBezTo>
                <a:lnTo>
                  <a:pt x="1242928" y="559318"/>
                </a:lnTo>
                <a:cubicBezTo>
                  <a:pt x="1242928" y="593640"/>
                  <a:pt x="1215104" y="621464"/>
                  <a:pt x="1180782" y="621464"/>
                </a:cubicBezTo>
                <a:lnTo>
                  <a:pt x="62146" y="621464"/>
                </a:lnTo>
                <a:cubicBezTo>
                  <a:pt x="27824" y="621464"/>
                  <a:pt x="0" y="593640"/>
                  <a:pt x="0" y="559318"/>
                </a:cubicBezTo>
                <a:lnTo>
                  <a:pt x="0" y="621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732" tIns="67732" rIns="67732" bIns="67732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kern="1200" dirty="0" smtClean="0"/>
              <a:t>Endurance</a:t>
            </a:r>
            <a:endParaRPr lang="en-US" sz="1300" kern="1200" dirty="0"/>
          </a:p>
        </p:txBody>
      </p:sp>
      <p:sp>
        <p:nvSpPr>
          <p:cNvPr id="19" name="Freeform 18"/>
          <p:cNvSpPr/>
          <p:nvPr/>
        </p:nvSpPr>
        <p:spPr>
          <a:xfrm rot="1350000">
            <a:off x="3224701" y="5595740"/>
            <a:ext cx="647154" cy="217512"/>
          </a:xfrm>
          <a:custGeom>
            <a:avLst/>
            <a:gdLst>
              <a:gd name="connsiteX0" fmla="*/ 0 w 647153"/>
              <a:gd name="connsiteY0" fmla="*/ 108756 h 217512"/>
              <a:gd name="connsiteX1" fmla="*/ 108756 w 647153"/>
              <a:gd name="connsiteY1" fmla="*/ 0 h 217512"/>
              <a:gd name="connsiteX2" fmla="*/ 108756 w 647153"/>
              <a:gd name="connsiteY2" fmla="*/ 43502 h 217512"/>
              <a:gd name="connsiteX3" fmla="*/ 538397 w 647153"/>
              <a:gd name="connsiteY3" fmla="*/ 43502 h 217512"/>
              <a:gd name="connsiteX4" fmla="*/ 538397 w 647153"/>
              <a:gd name="connsiteY4" fmla="*/ 0 h 217512"/>
              <a:gd name="connsiteX5" fmla="*/ 647153 w 647153"/>
              <a:gd name="connsiteY5" fmla="*/ 108756 h 217512"/>
              <a:gd name="connsiteX6" fmla="*/ 538397 w 647153"/>
              <a:gd name="connsiteY6" fmla="*/ 217512 h 217512"/>
              <a:gd name="connsiteX7" fmla="*/ 538397 w 647153"/>
              <a:gd name="connsiteY7" fmla="*/ 174010 h 217512"/>
              <a:gd name="connsiteX8" fmla="*/ 108756 w 647153"/>
              <a:gd name="connsiteY8" fmla="*/ 174010 h 217512"/>
              <a:gd name="connsiteX9" fmla="*/ 108756 w 647153"/>
              <a:gd name="connsiteY9" fmla="*/ 217512 h 217512"/>
              <a:gd name="connsiteX10" fmla="*/ 0 w 647153"/>
              <a:gd name="connsiteY10" fmla="*/ 108756 h 217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7153" h="217512">
                <a:moveTo>
                  <a:pt x="647153" y="108756"/>
                </a:moveTo>
                <a:lnTo>
                  <a:pt x="538397" y="217511"/>
                </a:lnTo>
                <a:lnTo>
                  <a:pt x="538397" y="174009"/>
                </a:lnTo>
                <a:lnTo>
                  <a:pt x="108756" y="174009"/>
                </a:lnTo>
                <a:lnTo>
                  <a:pt x="108756" y="217511"/>
                </a:lnTo>
                <a:lnTo>
                  <a:pt x="0" y="108756"/>
                </a:lnTo>
                <a:lnTo>
                  <a:pt x="108756" y="1"/>
                </a:lnTo>
                <a:lnTo>
                  <a:pt x="108756" y="43503"/>
                </a:lnTo>
                <a:lnTo>
                  <a:pt x="538397" y="43503"/>
                </a:lnTo>
                <a:lnTo>
                  <a:pt x="538397" y="1"/>
                </a:lnTo>
                <a:lnTo>
                  <a:pt x="647153" y="108756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254" tIns="43502" rIns="65254" bIns="43501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kern="1200"/>
          </a:p>
        </p:txBody>
      </p:sp>
      <p:sp>
        <p:nvSpPr>
          <p:cNvPr id="20" name="Freeform 19"/>
          <p:cNvSpPr/>
          <p:nvPr/>
        </p:nvSpPr>
        <p:spPr>
          <a:xfrm>
            <a:off x="1931666" y="4981561"/>
            <a:ext cx="1242928" cy="621464"/>
          </a:xfrm>
          <a:custGeom>
            <a:avLst/>
            <a:gdLst>
              <a:gd name="connsiteX0" fmla="*/ 0 w 1242928"/>
              <a:gd name="connsiteY0" fmla="*/ 62146 h 621464"/>
              <a:gd name="connsiteX1" fmla="*/ 62146 w 1242928"/>
              <a:gd name="connsiteY1" fmla="*/ 0 h 621464"/>
              <a:gd name="connsiteX2" fmla="*/ 1180782 w 1242928"/>
              <a:gd name="connsiteY2" fmla="*/ 0 h 621464"/>
              <a:gd name="connsiteX3" fmla="*/ 1242928 w 1242928"/>
              <a:gd name="connsiteY3" fmla="*/ 62146 h 621464"/>
              <a:gd name="connsiteX4" fmla="*/ 1242928 w 1242928"/>
              <a:gd name="connsiteY4" fmla="*/ 559318 h 621464"/>
              <a:gd name="connsiteX5" fmla="*/ 1180782 w 1242928"/>
              <a:gd name="connsiteY5" fmla="*/ 621464 h 621464"/>
              <a:gd name="connsiteX6" fmla="*/ 62146 w 1242928"/>
              <a:gd name="connsiteY6" fmla="*/ 621464 h 621464"/>
              <a:gd name="connsiteX7" fmla="*/ 0 w 1242928"/>
              <a:gd name="connsiteY7" fmla="*/ 559318 h 621464"/>
              <a:gd name="connsiteX8" fmla="*/ 0 w 1242928"/>
              <a:gd name="connsiteY8" fmla="*/ 62146 h 621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2928" h="621464">
                <a:moveTo>
                  <a:pt x="0" y="62146"/>
                </a:moveTo>
                <a:cubicBezTo>
                  <a:pt x="0" y="27824"/>
                  <a:pt x="27824" y="0"/>
                  <a:pt x="62146" y="0"/>
                </a:cubicBezTo>
                <a:lnTo>
                  <a:pt x="1180782" y="0"/>
                </a:lnTo>
                <a:cubicBezTo>
                  <a:pt x="1215104" y="0"/>
                  <a:pt x="1242928" y="27824"/>
                  <a:pt x="1242928" y="62146"/>
                </a:cubicBezTo>
                <a:lnTo>
                  <a:pt x="1242928" y="559318"/>
                </a:lnTo>
                <a:cubicBezTo>
                  <a:pt x="1242928" y="593640"/>
                  <a:pt x="1215104" y="621464"/>
                  <a:pt x="1180782" y="621464"/>
                </a:cubicBezTo>
                <a:lnTo>
                  <a:pt x="62146" y="621464"/>
                </a:lnTo>
                <a:cubicBezTo>
                  <a:pt x="27824" y="621464"/>
                  <a:pt x="0" y="593640"/>
                  <a:pt x="0" y="559318"/>
                </a:cubicBezTo>
                <a:lnTo>
                  <a:pt x="0" y="621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732" tIns="67732" rIns="67732" bIns="67732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kern="1200" dirty="0" smtClean="0"/>
              <a:t>Godliness</a:t>
            </a:r>
            <a:endParaRPr lang="en-US" sz="1300" kern="1200" dirty="0"/>
          </a:p>
        </p:txBody>
      </p:sp>
      <p:sp>
        <p:nvSpPr>
          <p:cNvPr id="21" name="Freeform 20"/>
          <p:cNvSpPr/>
          <p:nvPr/>
        </p:nvSpPr>
        <p:spPr>
          <a:xfrm rot="4050000">
            <a:off x="1817351" y="4188390"/>
            <a:ext cx="647153" cy="217512"/>
          </a:xfrm>
          <a:custGeom>
            <a:avLst/>
            <a:gdLst>
              <a:gd name="connsiteX0" fmla="*/ 0 w 647153"/>
              <a:gd name="connsiteY0" fmla="*/ 108756 h 217512"/>
              <a:gd name="connsiteX1" fmla="*/ 108756 w 647153"/>
              <a:gd name="connsiteY1" fmla="*/ 0 h 217512"/>
              <a:gd name="connsiteX2" fmla="*/ 108756 w 647153"/>
              <a:gd name="connsiteY2" fmla="*/ 43502 h 217512"/>
              <a:gd name="connsiteX3" fmla="*/ 538397 w 647153"/>
              <a:gd name="connsiteY3" fmla="*/ 43502 h 217512"/>
              <a:gd name="connsiteX4" fmla="*/ 538397 w 647153"/>
              <a:gd name="connsiteY4" fmla="*/ 0 h 217512"/>
              <a:gd name="connsiteX5" fmla="*/ 647153 w 647153"/>
              <a:gd name="connsiteY5" fmla="*/ 108756 h 217512"/>
              <a:gd name="connsiteX6" fmla="*/ 538397 w 647153"/>
              <a:gd name="connsiteY6" fmla="*/ 217512 h 217512"/>
              <a:gd name="connsiteX7" fmla="*/ 538397 w 647153"/>
              <a:gd name="connsiteY7" fmla="*/ 174010 h 217512"/>
              <a:gd name="connsiteX8" fmla="*/ 108756 w 647153"/>
              <a:gd name="connsiteY8" fmla="*/ 174010 h 217512"/>
              <a:gd name="connsiteX9" fmla="*/ 108756 w 647153"/>
              <a:gd name="connsiteY9" fmla="*/ 217512 h 217512"/>
              <a:gd name="connsiteX10" fmla="*/ 0 w 647153"/>
              <a:gd name="connsiteY10" fmla="*/ 108756 h 217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7153" h="217512">
                <a:moveTo>
                  <a:pt x="647153" y="108756"/>
                </a:moveTo>
                <a:lnTo>
                  <a:pt x="538397" y="217511"/>
                </a:lnTo>
                <a:lnTo>
                  <a:pt x="538397" y="174009"/>
                </a:lnTo>
                <a:lnTo>
                  <a:pt x="108756" y="174009"/>
                </a:lnTo>
                <a:lnTo>
                  <a:pt x="108756" y="217511"/>
                </a:lnTo>
                <a:lnTo>
                  <a:pt x="0" y="108756"/>
                </a:lnTo>
                <a:lnTo>
                  <a:pt x="108756" y="1"/>
                </a:lnTo>
                <a:lnTo>
                  <a:pt x="108756" y="43503"/>
                </a:lnTo>
                <a:lnTo>
                  <a:pt x="538397" y="43503"/>
                </a:lnTo>
                <a:lnTo>
                  <a:pt x="538397" y="1"/>
                </a:lnTo>
                <a:lnTo>
                  <a:pt x="647153" y="108756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253" tIns="43501" rIns="65254" bIns="43502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kern="1200"/>
          </a:p>
        </p:txBody>
      </p:sp>
      <p:sp>
        <p:nvSpPr>
          <p:cNvPr id="22" name="Freeform 21"/>
          <p:cNvSpPr/>
          <p:nvPr/>
        </p:nvSpPr>
        <p:spPr>
          <a:xfrm>
            <a:off x="1107260" y="2991267"/>
            <a:ext cx="1242928" cy="621464"/>
          </a:xfrm>
          <a:custGeom>
            <a:avLst/>
            <a:gdLst>
              <a:gd name="connsiteX0" fmla="*/ 0 w 1242928"/>
              <a:gd name="connsiteY0" fmla="*/ 62146 h 621464"/>
              <a:gd name="connsiteX1" fmla="*/ 62146 w 1242928"/>
              <a:gd name="connsiteY1" fmla="*/ 0 h 621464"/>
              <a:gd name="connsiteX2" fmla="*/ 1180782 w 1242928"/>
              <a:gd name="connsiteY2" fmla="*/ 0 h 621464"/>
              <a:gd name="connsiteX3" fmla="*/ 1242928 w 1242928"/>
              <a:gd name="connsiteY3" fmla="*/ 62146 h 621464"/>
              <a:gd name="connsiteX4" fmla="*/ 1242928 w 1242928"/>
              <a:gd name="connsiteY4" fmla="*/ 559318 h 621464"/>
              <a:gd name="connsiteX5" fmla="*/ 1180782 w 1242928"/>
              <a:gd name="connsiteY5" fmla="*/ 621464 h 621464"/>
              <a:gd name="connsiteX6" fmla="*/ 62146 w 1242928"/>
              <a:gd name="connsiteY6" fmla="*/ 621464 h 621464"/>
              <a:gd name="connsiteX7" fmla="*/ 0 w 1242928"/>
              <a:gd name="connsiteY7" fmla="*/ 559318 h 621464"/>
              <a:gd name="connsiteX8" fmla="*/ 0 w 1242928"/>
              <a:gd name="connsiteY8" fmla="*/ 62146 h 621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2928" h="621464">
                <a:moveTo>
                  <a:pt x="0" y="62146"/>
                </a:moveTo>
                <a:cubicBezTo>
                  <a:pt x="0" y="27824"/>
                  <a:pt x="27824" y="0"/>
                  <a:pt x="62146" y="0"/>
                </a:cubicBezTo>
                <a:lnTo>
                  <a:pt x="1180782" y="0"/>
                </a:lnTo>
                <a:cubicBezTo>
                  <a:pt x="1215104" y="0"/>
                  <a:pt x="1242928" y="27824"/>
                  <a:pt x="1242928" y="62146"/>
                </a:cubicBezTo>
                <a:lnTo>
                  <a:pt x="1242928" y="559318"/>
                </a:lnTo>
                <a:cubicBezTo>
                  <a:pt x="1242928" y="593640"/>
                  <a:pt x="1215104" y="621464"/>
                  <a:pt x="1180782" y="621464"/>
                </a:cubicBezTo>
                <a:lnTo>
                  <a:pt x="62146" y="621464"/>
                </a:lnTo>
                <a:cubicBezTo>
                  <a:pt x="27824" y="621464"/>
                  <a:pt x="0" y="593640"/>
                  <a:pt x="0" y="559318"/>
                </a:cubicBezTo>
                <a:lnTo>
                  <a:pt x="0" y="621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732" tIns="67732" rIns="67732" bIns="67732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kern="1200" dirty="0" smtClean="0"/>
              <a:t>Brotherly Love (Phil.)</a:t>
            </a:r>
            <a:endParaRPr lang="en-US" sz="1300" kern="1200" dirty="0"/>
          </a:p>
        </p:txBody>
      </p:sp>
      <p:sp>
        <p:nvSpPr>
          <p:cNvPr id="23" name="Freeform 22"/>
          <p:cNvSpPr/>
          <p:nvPr/>
        </p:nvSpPr>
        <p:spPr>
          <a:xfrm rot="17550000">
            <a:off x="1817351" y="2198096"/>
            <a:ext cx="647153" cy="217512"/>
          </a:xfrm>
          <a:custGeom>
            <a:avLst/>
            <a:gdLst>
              <a:gd name="connsiteX0" fmla="*/ 0 w 647153"/>
              <a:gd name="connsiteY0" fmla="*/ 108756 h 217512"/>
              <a:gd name="connsiteX1" fmla="*/ 108756 w 647153"/>
              <a:gd name="connsiteY1" fmla="*/ 0 h 217512"/>
              <a:gd name="connsiteX2" fmla="*/ 108756 w 647153"/>
              <a:gd name="connsiteY2" fmla="*/ 43502 h 217512"/>
              <a:gd name="connsiteX3" fmla="*/ 538397 w 647153"/>
              <a:gd name="connsiteY3" fmla="*/ 43502 h 217512"/>
              <a:gd name="connsiteX4" fmla="*/ 538397 w 647153"/>
              <a:gd name="connsiteY4" fmla="*/ 0 h 217512"/>
              <a:gd name="connsiteX5" fmla="*/ 647153 w 647153"/>
              <a:gd name="connsiteY5" fmla="*/ 108756 h 217512"/>
              <a:gd name="connsiteX6" fmla="*/ 538397 w 647153"/>
              <a:gd name="connsiteY6" fmla="*/ 217512 h 217512"/>
              <a:gd name="connsiteX7" fmla="*/ 538397 w 647153"/>
              <a:gd name="connsiteY7" fmla="*/ 174010 h 217512"/>
              <a:gd name="connsiteX8" fmla="*/ 108756 w 647153"/>
              <a:gd name="connsiteY8" fmla="*/ 174010 h 217512"/>
              <a:gd name="connsiteX9" fmla="*/ 108756 w 647153"/>
              <a:gd name="connsiteY9" fmla="*/ 217512 h 217512"/>
              <a:gd name="connsiteX10" fmla="*/ 0 w 647153"/>
              <a:gd name="connsiteY10" fmla="*/ 108756 h 217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7153" h="217512">
                <a:moveTo>
                  <a:pt x="0" y="108756"/>
                </a:moveTo>
                <a:lnTo>
                  <a:pt x="108756" y="0"/>
                </a:lnTo>
                <a:lnTo>
                  <a:pt x="108756" y="43502"/>
                </a:lnTo>
                <a:lnTo>
                  <a:pt x="538397" y="43502"/>
                </a:lnTo>
                <a:lnTo>
                  <a:pt x="538397" y="0"/>
                </a:lnTo>
                <a:lnTo>
                  <a:pt x="647153" y="108756"/>
                </a:lnTo>
                <a:lnTo>
                  <a:pt x="538397" y="217512"/>
                </a:lnTo>
                <a:lnTo>
                  <a:pt x="538397" y="174010"/>
                </a:lnTo>
                <a:lnTo>
                  <a:pt x="108756" y="174010"/>
                </a:lnTo>
                <a:lnTo>
                  <a:pt x="108756" y="217512"/>
                </a:lnTo>
                <a:lnTo>
                  <a:pt x="0" y="108756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253" tIns="43502" rIns="65254" bIns="43501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kern="1200"/>
          </a:p>
        </p:txBody>
      </p:sp>
      <p:sp>
        <p:nvSpPr>
          <p:cNvPr id="24" name="Freeform 23"/>
          <p:cNvSpPr/>
          <p:nvPr/>
        </p:nvSpPr>
        <p:spPr>
          <a:xfrm>
            <a:off x="1931666" y="1000974"/>
            <a:ext cx="1242928" cy="621464"/>
          </a:xfrm>
          <a:custGeom>
            <a:avLst/>
            <a:gdLst>
              <a:gd name="connsiteX0" fmla="*/ 0 w 1242928"/>
              <a:gd name="connsiteY0" fmla="*/ 62146 h 621464"/>
              <a:gd name="connsiteX1" fmla="*/ 62146 w 1242928"/>
              <a:gd name="connsiteY1" fmla="*/ 0 h 621464"/>
              <a:gd name="connsiteX2" fmla="*/ 1180782 w 1242928"/>
              <a:gd name="connsiteY2" fmla="*/ 0 h 621464"/>
              <a:gd name="connsiteX3" fmla="*/ 1242928 w 1242928"/>
              <a:gd name="connsiteY3" fmla="*/ 62146 h 621464"/>
              <a:gd name="connsiteX4" fmla="*/ 1242928 w 1242928"/>
              <a:gd name="connsiteY4" fmla="*/ 559318 h 621464"/>
              <a:gd name="connsiteX5" fmla="*/ 1180782 w 1242928"/>
              <a:gd name="connsiteY5" fmla="*/ 621464 h 621464"/>
              <a:gd name="connsiteX6" fmla="*/ 62146 w 1242928"/>
              <a:gd name="connsiteY6" fmla="*/ 621464 h 621464"/>
              <a:gd name="connsiteX7" fmla="*/ 0 w 1242928"/>
              <a:gd name="connsiteY7" fmla="*/ 559318 h 621464"/>
              <a:gd name="connsiteX8" fmla="*/ 0 w 1242928"/>
              <a:gd name="connsiteY8" fmla="*/ 62146 h 621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2928" h="621464">
                <a:moveTo>
                  <a:pt x="0" y="62146"/>
                </a:moveTo>
                <a:cubicBezTo>
                  <a:pt x="0" y="27824"/>
                  <a:pt x="27824" y="0"/>
                  <a:pt x="62146" y="0"/>
                </a:cubicBezTo>
                <a:lnTo>
                  <a:pt x="1180782" y="0"/>
                </a:lnTo>
                <a:cubicBezTo>
                  <a:pt x="1215104" y="0"/>
                  <a:pt x="1242928" y="27824"/>
                  <a:pt x="1242928" y="62146"/>
                </a:cubicBezTo>
                <a:lnTo>
                  <a:pt x="1242928" y="559318"/>
                </a:lnTo>
                <a:cubicBezTo>
                  <a:pt x="1242928" y="593640"/>
                  <a:pt x="1215104" y="621464"/>
                  <a:pt x="1180782" y="621464"/>
                </a:cubicBezTo>
                <a:lnTo>
                  <a:pt x="62146" y="621464"/>
                </a:lnTo>
                <a:cubicBezTo>
                  <a:pt x="27824" y="621464"/>
                  <a:pt x="0" y="593640"/>
                  <a:pt x="0" y="559318"/>
                </a:cubicBezTo>
                <a:lnTo>
                  <a:pt x="0" y="621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732" tIns="67732" rIns="67732" bIns="67732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kern="1200" dirty="0" smtClean="0"/>
              <a:t>Love (Agape)</a:t>
            </a:r>
            <a:endParaRPr lang="en-US" sz="1300" kern="1200" dirty="0"/>
          </a:p>
        </p:txBody>
      </p:sp>
      <p:sp>
        <p:nvSpPr>
          <p:cNvPr id="25" name="Freeform 24"/>
          <p:cNvSpPr/>
          <p:nvPr/>
        </p:nvSpPr>
        <p:spPr>
          <a:xfrm rot="20250000">
            <a:off x="3224701" y="790746"/>
            <a:ext cx="647153" cy="217512"/>
          </a:xfrm>
          <a:custGeom>
            <a:avLst/>
            <a:gdLst>
              <a:gd name="connsiteX0" fmla="*/ 0 w 647153"/>
              <a:gd name="connsiteY0" fmla="*/ 108756 h 217512"/>
              <a:gd name="connsiteX1" fmla="*/ 108756 w 647153"/>
              <a:gd name="connsiteY1" fmla="*/ 0 h 217512"/>
              <a:gd name="connsiteX2" fmla="*/ 108756 w 647153"/>
              <a:gd name="connsiteY2" fmla="*/ 43502 h 217512"/>
              <a:gd name="connsiteX3" fmla="*/ 538397 w 647153"/>
              <a:gd name="connsiteY3" fmla="*/ 43502 h 217512"/>
              <a:gd name="connsiteX4" fmla="*/ 538397 w 647153"/>
              <a:gd name="connsiteY4" fmla="*/ 0 h 217512"/>
              <a:gd name="connsiteX5" fmla="*/ 647153 w 647153"/>
              <a:gd name="connsiteY5" fmla="*/ 108756 h 217512"/>
              <a:gd name="connsiteX6" fmla="*/ 538397 w 647153"/>
              <a:gd name="connsiteY6" fmla="*/ 217512 h 217512"/>
              <a:gd name="connsiteX7" fmla="*/ 538397 w 647153"/>
              <a:gd name="connsiteY7" fmla="*/ 174010 h 217512"/>
              <a:gd name="connsiteX8" fmla="*/ 108756 w 647153"/>
              <a:gd name="connsiteY8" fmla="*/ 174010 h 217512"/>
              <a:gd name="connsiteX9" fmla="*/ 108756 w 647153"/>
              <a:gd name="connsiteY9" fmla="*/ 217512 h 217512"/>
              <a:gd name="connsiteX10" fmla="*/ 0 w 647153"/>
              <a:gd name="connsiteY10" fmla="*/ 108756 h 217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7153" h="217512">
                <a:moveTo>
                  <a:pt x="0" y="108756"/>
                </a:moveTo>
                <a:lnTo>
                  <a:pt x="108756" y="0"/>
                </a:lnTo>
                <a:lnTo>
                  <a:pt x="108756" y="43502"/>
                </a:lnTo>
                <a:lnTo>
                  <a:pt x="538397" y="43502"/>
                </a:lnTo>
                <a:lnTo>
                  <a:pt x="538397" y="0"/>
                </a:lnTo>
                <a:lnTo>
                  <a:pt x="647153" y="108756"/>
                </a:lnTo>
                <a:lnTo>
                  <a:pt x="538397" y="217512"/>
                </a:lnTo>
                <a:lnTo>
                  <a:pt x="538397" y="174010"/>
                </a:lnTo>
                <a:lnTo>
                  <a:pt x="108756" y="174010"/>
                </a:lnTo>
                <a:lnTo>
                  <a:pt x="108756" y="217512"/>
                </a:lnTo>
                <a:lnTo>
                  <a:pt x="0" y="108756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253" tIns="43502" rIns="65254" bIns="43501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kern="1200"/>
          </a:p>
        </p:txBody>
      </p:sp>
      <p:sp>
        <p:nvSpPr>
          <p:cNvPr id="7" name="TextBox 6"/>
          <p:cNvSpPr txBox="1"/>
          <p:nvPr/>
        </p:nvSpPr>
        <p:spPr>
          <a:xfrm>
            <a:off x="2857500" y="2978834"/>
            <a:ext cx="3486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II Pet 1:5-7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2047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Attitude of Kingdom Citizens</a:t>
            </a:r>
          </a:p>
          <a:p>
            <a:pPr lvl="1"/>
            <a:r>
              <a:rPr lang="en-US" dirty="0" smtClean="0"/>
              <a:t>Poor in </a:t>
            </a:r>
            <a:r>
              <a:rPr lang="en-US" dirty="0"/>
              <a:t>Spirit, Mt </a:t>
            </a:r>
            <a:r>
              <a:rPr lang="en-US" dirty="0" smtClean="0"/>
              <a:t>5:3</a:t>
            </a:r>
          </a:p>
          <a:p>
            <a:pPr lvl="2"/>
            <a:r>
              <a:rPr lang="en-US" dirty="0" smtClean="0"/>
              <a:t>One who has proper attitude toward self and recognizes God’s place</a:t>
            </a:r>
          </a:p>
          <a:p>
            <a:pPr lvl="2"/>
            <a:r>
              <a:rPr lang="en-US" dirty="0" smtClean="0"/>
              <a:t>Rom 12:3-8, Proper Perspective of Self, even those with many talents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Putting Spirituality into Our Lives</a:t>
            </a:r>
          </a:p>
        </p:txBody>
      </p:sp>
    </p:spTree>
    <p:extLst>
      <p:ext uri="{BB962C8B-B14F-4D97-AF65-F5344CB8AC3E}">
        <p14:creationId xmlns:p14="http://schemas.microsoft.com/office/powerpoint/2010/main" val="412938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Attitude of Kingdom Citizens</a:t>
            </a:r>
          </a:p>
          <a:p>
            <a:pPr lvl="1"/>
            <a:r>
              <a:rPr lang="en-US" dirty="0" smtClean="0"/>
              <a:t>Fervent in Spirit, Rom 12:11</a:t>
            </a:r>
          </a:p>
          <a:p>
            <a:pPr lvl="2"/>
            <a:r>
              <a:rPr lang="en-US" dirty="0" smtClean="0"/>
              <a:t>Zealous, Passionate, to boil</a:t>
            </a:r>
          </a:p>
          <a:p>
            <a:pPr lvl="2"/>
            <a:r>
              <a:rPr lang="en-US" dirty="0" smtClean="0"/>
              <a:t>Acts 18:24-28, Apollos</a:t>
            </a:r>
          </a:p>
          <a:p>
            <a:pPr lvl="2"/>
            <a:r>
              <a:rPr lang="en-US" dirty="0"/>
              <a:t>Rom </a:t>
            </a:r>
            <a:r>
              <a:rPr lang="en-US" dirty="0" smtClean="0"/>
              <a:t>9:1-15, Paul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Putting Spirituality into Our Lives</a:t>
            </a:r>
          </a:p>
        </p:txBody>
      </p:sp>
    </p:spTree>
    <p:extLst>
      <p:ext uri="{BB962C8B-B14F-4D97-AF65-F5344CB8AC3E}">
        <p14:creationId xmlns:p14="http://schemas.microsoft.com/office/powerpoint/2010/main" val="2361513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Fervent Towards God</a:t>
            </a:r>
          </a:p>
          <a:p>
            <a:pPr lvl="1"/>
            <a:r>
              <a:rPr lang="en-US" dirty="0"/>
              <a:t>Mt </a:t>
            </a:r>
            <a:r>
              <a:rPr lang="en-US" dirty="0" smtClean="0"/>
              <a:t>22:36-38, love </a:t>
            </a:r>
            <a:r>
              <a:rPr lang="en-US" dirty="0"/>
              <a:t>the Lord with all our heart, soul, mind, and strength </a:t>
            </a:r>
            <a:endParaRPr lang="en-US" dirty="0" smtClean="0"/>
          </a:p>
          <a:p>
            <a:pPr lvl="1"/>
            <a:r>
              <a:rPr lang="en-US" dirty="0" smtClean="0"/>
              <a:t>Heb 11:6, Diligently seek God</a:t>
            </a:r>
          </a:p>
          <a:p>
            <a:pPr lvl="1"/>
            <a:r>
              <a:rPr lang="en-US" dirty="0"/>
              <a:t>Acts 8:4, Christians went every spreading the </a:t>
            </a:r>
            <a:r>
              <a:rPr lang="en-US" dirty="0" smtClean="0"/>
              <a:t>Gospel</a:t>
            </a:r>
          </a:p>
          <a:p>
            <a:pPr lvl="1"/>
            <a:r>
              <a:rPr lang="en-US" dirty="0"/>
              <a:t>Col 3:23, Eph 6:5-8, Work with enthusiasm as toward God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Putting Spirituality into Our Lives</a:t>
            </a:r>
          </a:p>
        </p:txBody>
      </p:sp>
    </p:spTree>
    <p:extLst>
      <p:ext uri="{BB962C8B-B14F-4D97-AF65-F5344CB8AC3E}">
        <p14:creationId xmlns:p14="http://schemas.microsoft.com/office/powerpoint/2010/main" val="1205635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Fervent for Good Works</a:t>
            </a:r>
          </a:p>
          <a:p>
            <a:pPr lvl="1"/>
            <a:r>
              <a:rPr lang="en-US" dirty="0" smtClean="0"/>
              <a:t>Tit 2:14, Zealous</a:t>
            </a:r>
          </a:p>
          <a:p>
            <a:pPr lvl="1"/>
            <a:r>
              <a:rPr lang="en-US" dirty="0" smtClean="0"/>
              <a:t>Tit 3:1, Ready</a:t>
            </a:r>
          </a:p>
          <a:p>
            <a:pPr lvl="1"/>
            <a:r>
              <a:rPr lang="en-US" dirty="0" smtClean="0"/>
              <a:t>Tit 3:14, Maintain</a:t>
            </a:r>
          </a:p>
          <a:p>
            <a:pPr lvl="1"/>
            <a:r>
              <a:rPr lang="en-US" dirty="0" smtClean="0"/>
              <a:t>I Jn 3:7, 10, Habit</a:t>
            </a:r>
          </a:p>
          <a:p>
            <a:pPr lvl="1"/>
            <a:r>
              <a:rPr lang="en-US" dirty="0" smtClean="0"/>
              <a:t>Heb 10:23-26, Encourage each other</a:t>
            </a:r>
          </a:p>
          <a:p>
            <a:pPr lvl="1"/>
            <a:r>
              <a:rPr lang="en-US" dirty="0" smtClean="0"/>
              <a:t>I Pet 1:5-10, Add to…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Putting Spirituality into Our Lives</a:t>
            </a:r>
          </a:p>
        </p:txBody>
      </p:sp>
    </p:spTree>
    <p:extLst>
      <p:ext uri="{BB962C8B-B14F-4D97-AF65-F5344CB8AC3E}">
        <p14:creationId xmlns:p14="http://schemas.microsoft.com/office/powerpoint/2010/main" val="249109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Love</a:t>
            </a:r>
          </a:p>
          <a:p>
            <a:pPr lvl="1"/>
            <a:r>
              <a:rPr lang="en-US" dirty="0" smtClean="0"/>
              <a:t>Agape, Sacrificial Love</a:t>
            </a:r>
          </a:p>
          <a:p>
            <a:pPr lvl="0"/>
            <a:r>
              <a:rPr lang="en-US" dirty="0" smtClean="0"/>
              <a:t>Joy</a:t>
            </a:r>
          </a:p>
          <a:p>
            <a:pPr lvl="1"/>
            <a:r>
              <a:rPr lang="en-US" dirty="0" smtClean="0"/>
              <a:t>One who rejoices</a:t>
            </a:r>
          </a:p>
          <a:p>
            <a:pPr lvl="0"/>
            <a:r>
              <a:rPr lang="en-US" dirty="0" smtClean="0"/>
              <a:t>Peace</a:t>
            </a:r>
          </a:p>
          <a:p>
            <a:pPr lvl="1"/>
            <a:r>
              <a:rPr lang="en-US" dirty="0" smtClean="0"/>
              <a:t>a State of Mind</a:t>
            </a:r>
          </a:p>
          <a:p>
            <a:pPr lvl="1"/>
            <a:r>
              <a:rPr lang="en-US" dirty="0" smtClean="0"/>
              <a:t>an Encourager </a:t>
            </a:r>
          </a:p>
          <a:p>
            <a:pPr lvl="0"/>
            <a:r>
              <a:rPr lang="en-US" dirty="0" smtClean="0"/>
              <a:t>Longsuffering</a:t>
            </a:r>
          </a:p>
          <a:p>
            <a:pPr lvl="1"/>
            <a:r>
              <a:rPr lang="en-US" dirty="0" smtClean="0"/>
              <a:t>Long to wrath</a:t>
            </a:r>
          </a:p>
          <a:p>
            <a:pPr lvl="1"/>
            <a:r>
              <a:rPr lang="en-US" dirty="0" smtClean="0"/>
              <a:t>our word Patient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Gentleness</a:t>
            </a:r>
          </a:p>
          <a:p>
            <a:pPr lvl="1"/>
            <a:r>
              <a:rPr lang="en-US" dirty="0" smtClean="0"/>
              <a:t>Kind toward others</a:t>
            </a:r>
          </a:p>
          <a:p>
            <a:pPr lvl="0"/>
            <a:r>
              <a:rPr lang="en-US" dirty="0" smtClean="0"/>
              <a:t>Goodness</a:t>
            </a:r>
          </a:p>
          <a:p>
            <a:pPr lvl="1"/>
            <a:r>
              <a:rPr lang="en-US" dirty="0" smtClean="0"/>
              <a:t>Gentle or Kind</a:t>
            </a:r>
          </a:p>
          <a:p>
            <a:pPr lvl="0"/>
            <a:r>
              <a:rPr lang="en-US" dirty="0" smtClean="0"/>
              <a:t>Faith</a:t>
            </a:r>
          </a:p>
          <a:p>
            <a:pPr lvl="1"/>
            <a:r>
              <a:rPr lang="en-US" dirty="0" smtClean="0"/>
              <a:t>Trustworthy</a:t>
            </a:r>
          </a:p>
          <a:p>
            <a:r>
              <a:rPr lang="en-US" dirty="0" smtClean="0"/>
              <a:t>Meekness</a:t>
            </a:r>
          </a:p>
          <a:p>
            <a:pPr lvl="1"/>
            <a:r>
              <a:rPr lang="en-US" dirty="0" smtClean="0"/>
              <a:t>Yielding to others</a:t>
            </a:r>
          </a:p>
          <a:p>
            <a:pPr lvl="0"/>
            <a:r>
              <a:rPr lang="en-US" dirty="0" smtClean="0"/>
              <a:t>Temperance</a:t>
            </a:r>
          </a:p>
          <a:p>
            <a:pPr lvl="1"/>
            <a:r>
              <a:rPr lang="en-US" dirty="0" smtClean="0"/>
              <a:t>Self-Control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1434517" y="959750"/>
            <a:ext cx="6661907" cy="571500"/>
          </a:xfrm>
        </p:spPr>
        <p:txBody>
          <a:bodyPr/>
          <a:lstStyle/>
          <a:p>
            <a:r>
              <a:rPr lang="en-US" dirty="0" smtClean="0"/>
              <a:t>Fruit of Spirit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42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Recognizing God is There</a:t>
            </a:r>
          </a:p>
          <a:p>
            <a:pPr lvl="1"/>
            <a:r>
              <a:rPr lang="en-US" dirty="0" smtClean="0"/>
              <a:t>Mt 10:29-31, God sees us</a:t>
            </a:r>
          </a:p>
          <a:p>
            <a:pPr lvl="1"/>
            <a:r>
              <a:rPr lang="en-US" dirty="0" smtClean="0"/>
              <a:t>Jas 5:13-18, Prayer Works</a:t>
            </a:r>
          </a:p>
          <a:p>
            <a:r>
              <a:rPr lang="en-US" dirty="0" smtClean="0"/>
              <a:t>Putting God There</a:t>
            </a:r>
          </a:p>
          <a:p>
            <a:pPr lvl="1"/>
            <a:r>
              <a:rPr lang="en-US" dirty="0" smtClean="0"/>
              <a:t>Invite him into our lives</a:t>
            </a:r>
          </a:p>
          <a:p>
            <a:pPr lvl="1"/>
            <a:r>
              <a:rPr lang="en-US" dirty="0" smtClean="0"/>
              <a:t>God does not go where we do not put him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Putting Spirituality into Our Lives</a:t>
            </a:r>
          </a:p>
        </p:txBody>
      </p:sp>
    </p:spTree>
    <p:extLst>
      <p:ext uri="{BB962C8B-B14F-4D97-AF65-F5344CB8AC3E}">
        <p14:creationId xmlns:p14="http://schemas.microsoft.com/office/powerpoint/2010/main" val="1843340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Product of Effort</a:t>
            </a:r>
          </a:p>
          <a:p>
            <a:pPr lvl="1"/>
            <a:r>
              <a:rPr lang="en-US" dirty="0" smtClean="0"/>
              <a:t>I Cor 5:10, Live in world </a:t>
            </a:r>
          </a:p>
          <a:p>
            <a:pPr lvl="1"/>
            <a:r>
              <a:rPr lang="en-US" dirty="0" smtClean="0"/>
              <a:t>II Cor 6:14-18, not of or like world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Putting Spirituality into Our Lives</a:t>
            </a:r>
          </a:p>
        </p:txBody>
      </p:sp>
    </p:spTree>
    <p:extLst>
      <p:ext uri="{BB962C8B-B14F-4D97-AF65-F5344CB8AC3E}">
        <p14:creationId xmlns:p14="http://schemas.microsoft.com/office/powerpoint/2010/main" val="2839709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Finding Spirituality in Life</a:t>
            </a:r>
          </a:p>
          <a:p>
            <a:pPr lvl="1"/>
            <a:r>
              <a:rPr lang="en-US" dirty="0" smtClean="0"/>
              <a:t>Nature</a:t>
            </a:r>
          </a:p>
          <a:p>
            <a:pPr lvl="1"/>
            <a:r>
              <a:rPr lang="en-US" dirty="0" smtClean="0"/>
              <a:t>Knowledge</a:t>
            </a:r>
          </a:p>
          <a:p>
            <a:pPr lvl="1"/>
            <a:r>
              <a:rPr lang="en-US" dirty="0" smtClean="0"/>
              <a:t>Exercise</a:t>
            </a:r>
          </a:p>
          <a:p>
            <a:pPr lvl="1"/>
            <a:r>
              <a:rPr lang="en-US" dirty="0" smtClean="0"/>
              <a:t>Emotional Experiences</a:t>
            </a:r>
          </a:p>
          <a:p>
            <a:pPr lvl="1"/>
            <a:r>
              <a:rPr lang="en-US" dirty="0" smtClean="0"/>
              <a:t>Religion</a:t>
            </a:r>
          </a:p>
          <a:p>
            <a:pPr lvl="1"/>
            <a:r>
              <a:rPr lang="en-US" dirty="0" smtClean="0"/>
              <a:t>Cairns (Stacking Rocks)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Where do we look?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3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Product of Effort</a:t>
            </a:r>
          </a:p>
          <a:p>
            <a:pPr lvl="1"/>
            <a:r>
              <a:rPr lang="en-US" dirty="0" smtClean="0"/>
              <a:t>Prayer</a:t>
            </a:r>
          </a:p>
          <a:p>
            <a:pPr lvl="1"/>
            <a:r>
              <a:rPr lang="en-US" dirty="0" smtClean="0"/>
              <a:t>Bible Reading &amp; Study</a:t>
            </a:r>
          </a:p>
          <a:p>
            <a:pPr lvl="1"/>
            <a:r>
              <a:rPr lang="en-US" dirty="0" smtClean="0"/>
              <a:t>Singing</a:t>
            </a:r>
          </a:p>
          <a:p>
            <a:pPr lvl="1"/>
            <a:r>
              <a:rPr lang="en-US" dirty="0" smtClean="0"/>
              <a:t>Meeting </a:t>
            </a:r>
            <a:r>
              <a:rPr lang="en-US" dirty="0"/>
              <a:t>with </a:t>
            </a:r>
            <a:r>
              <a:rPr lang="en-US" dirty="0" smtClean="0"/>
              <a:t>Saints</a:t>
            </a:r>
          </a:p>
          <a:p>
            <a:pPr lvl="1"/>
            <a:r>
              <a:rPr lang="en-US" dirty="0" smtClean="0"/>
              <a:t>Filling in the Gaps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Putting Spirituality into Our Lives</a:t>
            </a:r>
          </a:p>
        </p:txBody>
      </p:sp>
    </p:spTree>
    <p:extLst>
      <p:ext uri="{BB962C8B-B14F-4D97-AF65-F5344CB8AC3E}">
        <p14:creationId xmlns:p14="http://schemas.microsoft.com/office/powerpoint/2010/main" val="2030832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3921960" y="176567"/>
            <a:ext cx="1242928" cy="621464"/>
          </a:xfrm>
          <a:custGeom>
            <a:avLst/>
            <a:gdLst>
              <a:gd name="connsiteX0" fmla="*/ 0 w 1242928"/>
              <a:gd name="connsiteY0" fmla="*/ 62146 h 621464"/>
              <a:gd name="connsiteX1" fmla="*/ 62146 w 1242928"/>
              <a:gd name="connsiteY1" fmla="*/ 0 h 621464"/>
              <a:gd name="connsiteX2" fmla="*/ 1180782 w 1242928"/>
              <a:gd name="connsiteY2" fmla="*/ 0 h 621464"/>
              <a:gd name="connsiteX3" fmla="*/ 1242928 w 1242928"/>
              <a:gd name="connsiteY3" fmla="*/ 62146 h 621464"/>
              <a:gd name="connsiteX4" fmla="*/ 1242928 w 1242928"/>
              <a:gd name="connsiteY4" fmla="*/ 559318 h 621464"/>
              <a:gd name="connsiteX5" fmla="*/ 1180782 w 1242928"/>
              <a:gd name="connsiteY5" fmla="*/ 621464 h 621464"/>
              <a:gd name="connsiteX6" fmla="*/ 62146 w 1242928"/>
              <a:gd name="connsiteY6" fmla="*/ 621464 h 621464"/>
              <a:gd name="connsiteX7" fmla="*/ 0 w 1242928"/>
              <a:gd name="connsiteY7" fmla="*/ 559318 h 621464"/>
              <a:gd name="connsiteX8" fmla="*/ 0 w 1242928"/>
              <a:gd name="connsiteY8" fmla="*/ 62146 h 621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2928" h="621464">
                <a:moveTo>
                  <a:pt x="0" y="62146"/>
                </a:moveTo>
                <a:cubicBezTo>
                  <a:pt x="0" y="27824"/>
                  <a:pt x="27824" y="0"/>
                  <a:pt x="62146" y="0"/>
                </a:cubicBezTo>
                <a:lnTo>
                  <a:pt x="1180782" y="0"/>
                </a:lnTo>
                <a:cubicBezTo>
                  <a:pt x="1215104" y="0"/>
                  <a:pt x="1242928" y="27824"/>
                  <a:pt x="1242928" y="62146"/>
                </a:cubicBezTo>
                <a:lnTo>
                  <a:pt x="1242928" y="559318"/>
                </a:lnTo>
                <a:cubicBezTo>
                  <a:pt x="1242928" y="593640"/>
                  <a:pt x="1215104" y="621464"/>
                  <a:pt x="1180782" y="621464"/>
                </a:cubicBezTo>
                <a:lnTo>
                  <a:pt x="62146" y="621464"/>
                </a:lnTo>
                <a:cubicBezTo>
                  <a:pt x="27824" y="621464"/>
                  <a:pt x="0" y="593640"/>
                  <a:pt x="0" y="559318"/>
                </a:cubicBezTo>
                <a:lnTo>
                  <a:pt x="0" y="621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732" tIns="67732" rIns="67732" bIns="67732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kern="1200" dirty="0" smtClean="0"/>
              <a:t>Faith</a:t>
            </a:r>
            <a:endParaRPr lang="en-US" sz="1300" kern="1200" dirty="0"/>
          </a:p>
        </p:txBody>
      </p:sp>
      <p:sp>
        <p:nvSpPr>
          <p:cNvPr id="11" name="Freeform 10"/>
          <p:cNvSpPr/>
          <p:nvPr/>
        </p:nvSpPr>
        <p:spPr>
          <a:xfrm rot="1350000">
            <a:off x="5214995" y="790746"/>
            <a:ext cx="647153" cy="217512"/>
          </a:xfrm>
          <a:custGeom>
            <a:avLst/>
            <a:gdLst>
              <a:gd name="connsiteX0" fmla="*/ 0 w 647153"/>
              <a:gd name="connsiteY0" fmla="*/ 108756 h 217512"/>
              <a:gd name="connsiteX1" fmla="*/ 108756 w 647153"/>
              <a:gd name="connsiteY1" fmla="*/ 0 h 217512"/>
              <a:gd name="connsiteX2" fmla="*/ 108756 w 647153"/>
              <a:gd name="connsiteY2" fmla="*/ 43502 h 217512"/>
              <a:gd name="connsiteX3" fmla="*/ 538397 w 647153"/>
              <a:gd name="connsiteY3" fmla="*/ 43502 h 217512"/>
              <a:gd name="connsiteX4" fmla="*/ 538397 w 647153"/>
              <a:gd name="connsiteY4" fmla="*/ 0 h 217512"/>
              <a:gd name="connsiteX5" fmla="*/ 647153 w 647153"/>
              <a:gd name="connsiteY5" fmla="*/ 108756 h 217512"/>
              <a:gd name="connsiteX6" fmla="*/ 538397 w 647153"/>
              <a:gd name="connsiteY6" fmla="*/ 217512 h 217512"/>
              <a:gd name="connsiteX7" fmla="*/ 538397 w 647153"/>
              <a:gd name="connsiteY7" fmla="*/ 174010 h 217512"/>
              <a:gd name="connsiteX8" fmla="*/ 108756 w 647153"/>
              <a:gd name="connsiteY8" fmla="*/ 174010 h 217512"/>
              <a:gd name="connsiteX9" fmla="*/ 108756 w 647153"/>
              <a:gd name="connsiteY9" fmla="*/ 217512 h 217512"/>
              <a:gd name="connsiteX10" fmla="*/ 0 w 647153"/>
              <a:gd name="connsiteY10" fmla="*/ 108756 h 217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7153" h="217512">
                <a:moveTo>
                  <a:pt x="0" y="108756"/>
                </a:moveTo>
                <a:lnTo>
                  <a:pt x="108756" y="0"/>
                </a:lnTo>
                <a:lnTo>
                  <a:pt x="108756" y="43502"/>
                </a:lnTo>
                <a:lnTo>
                  <a:pt x="538397" y="43502"/>
                </a:lnTo>
                <a:lnTo>
                  <a:pt x="538397" y="0"/>
                </a:lnTo>
                <a:lnTo>
                  <a:pt x="647153" y="108756"/>
                </a:lnTo>
                <a:lnTo>
                  <a:pt x="538397" y="217512"/>
                </a:lnTo>
                <a:lnTo>
                  <a:pt x="538397" y="174010"/>
                </a:lnTo>
                <a:lnTo>
                  <a:pt x="108756" y="174010"/>
                </a:lnTo>
                <a:lnTo>
                  <a:pt x="108756" y="217512"/>
                </a:lnTo>
                <a:lnTo>
                  <a:pt x="0" y="108756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253" tIns="43501" rIns="65254" bIns="43502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kern="1200"/>
          </a:p>
        </p:txBody>
      </p:sp>
      <p:sp>
        <p:nvSpPr>
          <p:cNvPr id="12" name="Freeform 11"/>
          <p:cNvSpPr/>
          <p:nvPr/>
        </p:nvSpPr>
        <p:spPr>
          <a:xfrm>
            <a:off x="5912254" y="1000974"/>
            <a:ext cx="1242928" cy="621464"/>
          </a:xfrm>
          <a:custGeom>
            <a:avLst/>
            <a:gdLst>
              <a:gd name="connsiteX0" fmla="*/ 0 w 1242928"/>
              <a:gd name="connsiteY0" fmla="*/ 62146 h 621464"/>
              <a:gd name="connsiteX1" fmla="*/ 62146 w 1242928"/>
              <a:gd name="connsiteY1" fmla="*/ 0 h 621464"/>
              <a:gd name="connsiteX2" fmla="*/ 1180782 w 1242928"/>
              <a:gd name="connsiteY2" fmla="*/ 0 h 621464"/>
              <a:gd name="connsiteX3" fmla="*/ 1242928 w 1242928"/>
              <a:gd name="connsiteY3" fmla="*/ 62146 h 621464"/>
              <a:gd name="connsiteX4" fmla="*/ 1242928 w 1242928"/>
              <a:gd name="connsiteY4" fmla="*/ 559318 h 621464"/>
              <a:gd name="connsiteX5" fmla="*/ 1180782 w 1242928"/>
              <a:gd name="connsiteY5" fmla="*/ 621464 h 621464"/>
              <a:gd name="connsiteX6" fmla="*/ 62146 w 1242928"/>
              <a:gd name="connsiteY6" fmla="*/ 621464 h 621464"/>
              <a:gd name="connsiteX7" fmla="*/ 0 w 1242928"/>
              <a:gd name="connsiteY7" fmla="*/ 559318 h 621464"/>
              <a:gd name="connsiteX8" fmla="*/ 0 w 1242928"/>
              <a:gd name="connsiteY8" fmla="*/ 62146 h 621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2928" h="621464">
                <a:moveTo>
                  <a:pt x="0" y="62146"/>
                </a:moveTo>
                <a:cubicBezTo>
                  <a:pt x="0" y="27824"/>
                  <a:pt x="27824" y="0"/>
                  <a:pt x="62146" y="0"/>
                </a:cubicBezTo>
                <a:lnTo>
                  <a:pt x="1180782" y="0"/>
                </a:lnTo>
                <a:cubicBezTo>
                  <a:pt x="1215104" y="0"/>
                  <a:pt x="1242928" y="27824"/>
                  <a:pt x="1242928" y="62146"/>
                </a:cubicBezTo>
                <a:lnTo>
                  <a:pt x="1242928" y="559318"/>
                </a:lnTo>
                <a:cubicBezTo>
                  <a:pt x="1242928" y="593640"/>
                  <a:pt x="1215104" y="621464"/>
                  <a:pt x="1180782" y="621464"/>
                </a:cubicBezTo>
                <a:lnTo>
                  <a:pt x="62146" y="621464"/>
                </a:lnTo>
                <a:cubicBezTo>
                  <a:pt x="27824" y="621464"/>
                  <a:pt x="0" y="593640"/>
                  <a:pt x="0" y="559318"/>
                </a:cubicBezTo>
                <a:lnTo>
                  <a:pt x="0" y="621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732" tIns="67732" rIns="67732" bIns="67732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kern="1200" dirty="0" smtClean="0"/>
              <a:t>Virtue</a:t>
            </a:r>
            <a:endParaRPr lang="en-US" sz="1300" kern="1200" dirty="0"/>
          </a:p>
        </p:txBody>
      </p:sp>
      <p:sp>
        <p:nvSpPr>
          <p:cNvPr id="13" name="Freeform 12"/>
          <p:cNvSpPr/>
          <p:nvPr/>
        </p:nvSpPr>
        <p:spPr>
          <a:xfrm rot="4050000">
            <a:off x="6622345" y="2198096"/>
            <a:ext cx="647153" cy="217512"/>
          </a:xfrm>
          <a:custGeom>
            <a:avLst/>
            <a:gdLst>
              <a:gd name="connsiteX0" fmla="*/ 0 w 647153"/>
              <a:gd name="connsiteY0" fmla="*/ 108756 h 217512"/>
              <a:gd name="connsiteX1" fmla="*/ 108756 w 647153"/>
              <a:gd name="connsiteY1" fmla="*/ 0 h 217512"/>
              <a:gd name="connsiteX2" fmla="*/ 108756 w 647153"/>
              <a:gd name="connsiteY2" fmla="*/ 43502 h 217512"/>
              <a:gd name="connsiteX3" fmla="*/ 538397 w 647153"/>
              <a:gd name="connsiteY3" fmla="*/ 43502 h 217512"/>
              <a:gd name="connsiteX4" fmla="*/ 538397 w 647153"/>
              <a:gd name="connsiteY4" fmla="*/ 0 h 217512"/>
              <a:gd name="connsiteX5" fmla="*/ 647153 w 647153"/>
              <a:gd name="connsiteY5" fmla="*/ 108756 h 217512"/>
              <a:gd name="connsiteX6" fmla="*/ 538397 w 647153"/>
              <a:gd name="connsiteY6" fmla="*/ 217512 h 217512"/>
              <a:gd name="connsiteX7" fmla="*/ 538397 w 647153"/>
              <a:gd name="connsiteY7" fmla="*/ 174010 h 217512"/>
              <a:gd name="connsiteX8" fmla="*/ 108756 w 647153"/>
              <a:gd name="connsiteY8" fmla="*/ 174010 h 217512"/>
              <a:gd name="connsiteX9" fmla="*/ 108756 w 647153"/>
              <a:gd name="connsiteY9" fmla="*/ 217512 h 217512"/>
              <a:gd name="connsiteX10" fmla="*/ 0 w 647153"/>
              <a:gd name="connsiteY10" fmla="*/ 108756 h 217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7153" h="217512">
                <a:moveTo>
                  <a:pt x="0" y="108756"/>
                </a:moveTo>
                <a:lnTo>
                  <a:pt x="108756" y="0"/>
                </a:lnTo>
                <a:lnTo>
                  <a:pt x="108756" y="43502"/>
                </a:lnTo>
                <a:lnTo>
                  <a:pt x="538397" y="43502"/>
                </a:lnTo>
                <a:lnTo>
                  <a:pt x="538397" y="0"/>
                </a:lnTo>
                <a:lnTo>
                  <a:pt x="647153" y="108756"/>
                </a:lnTo>
                <a:lnTo>
                  <a:pt x="538397" y="217512"/>
                </a:lnTo>
                <a:lnTo>
                  <a:pt x="538397" y="174010"/>
                </a:lnTo>
                <a:lnTo>
                  <a:pt x="108756" y="174010"/>
                </a:lnTo>
                <a:lnTo>
                  <a:pt x="108756" y="217512"/>
                </a:lnTo>
                <a:lnTo>
                  <a:pt x="0" y="108756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253" tIns="43501" rIns="65254" bIns="43502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kern="1200"/>
          </a:p>
        </p:txBody>
      </p:sp>
      <p:sp>
        <p:nvSpPr>
          <p:cNvPr id="14" name="Freeform 13"/>
          <p:cNvSpPr/>
          <p:nvPr/>
        </p:nvSpPr>
        <p:spPr>
          <a:xfrm>
            <a:off x="6736660" y="2991267"/>
            <a:ext cx="1242928" cy="621464"/>
          </a:xfrm>
          <a:custGeom>
            <a:avLst/>
            <a:gdLst>
              <a:gd name="connsiteX0" fmla="*/ 0 w 1242928"/>
              <a:gd name="connsiteY0" fmla="*/ 62146 h 621464"/>
              <a:gd name="connsiteX1" fmla="*/ 62146 w 1242928"/>
              <a:gd name="connsiteY1" fmla="*/ 0 h 621464"/>
              <a:gd name="connsiteX2" fmla="*/ 1180782 w 1242928"/>
              <a:gd name="connsiteY2" fmla="*/ 0 h 621464"/>
              <a:gd name="connsiteX3" fmla="*/ 1242928 w 1242928"/>
              <a:gd name="connsiteY3" fmla="*/ 62146 h 621464"/>
              <a:gd name="connsiteX4" fmla="*/ 1242928 w 1242928"/>
              <a:gd name="connsiteY4" fmla="*/ 559318 h 621464"/>
              <a:gd name="connsiteX5" fmla="*/ 1180782 w 1242928"/>
              <a:gd name="connsiteY5" fmla="*/ 621464 h 621464"/>
              <a:gd name="connsiteX6" fmla="*/ 62146 w 1242928"/>
              <a:gd name="connsiteY6" fmla="*/ 621464 h 621464"/>
              <a:gd name="connsiteX7" fmla="*/ 0 w 1242928"/>
              <a:gd name="connsiteY7" fmla="*/ 559318 h 621464"/>
              <a:gd name="connsiteX8" fmla="*/ 0 w 1242928"/>
              <a:gd name="connsiteY8" fmla="*/ 62146 h 621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2928" h="621464">
                <a:moveTo>
                  <a:pt x="0" y="62146"/>
                </a:moveTo>
                <a:cubicBezTo>
                  <a:pt x="0" y="27824"/>
                  <a:pt x="27824" y="0"/>
                  <a:pt x="62146" y="0"/>
                </a:cubicBezTo>
                <a:lnTo>
                  <a:pt x="1180782" y="0"/>
                </a:lnTo>
                <a:cubicBezTo>
                  <a:pt x="1215104" y="0"/>
                  <a:pt x="1242928" y="27824"/>
                  <a:pt x="1242928" y="62146"/>
                </a:cubicBezTo>
                <a:lnTo>
                  <a:pt x="1242928" y="559318"/>
                </a:lnTo>
                <a:cubicBezTo>
                  <a:pt x="1242928" y="593640"/>
                  <a:pt x="1215104" y="621464"/>
                  <a:pt x="1180782" y="621464"/>
                </a:cubicBezTo>
                <a:lnTo>
                  <a:pt x="62146" y="621464"/>
                </a:lnTo>
                <a:cubicBezTo>
                  <a:pt x="27824" y="621464"/>
                  <a:pt x="0" y="593640"/>
                  <a:pt x="0" y="559318"/>
                </a:cubicBezTo>
                <a:lnTo>
                  <a:pt x="0" y="621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732" tIns="67732" rIns="67732" bIns="67732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kern="1200" dirty="0" smtClean="0"/>
              <a:t>Knowledge</a:t>
            </a:r>
            <a:endParaRPr lang="en-US" sz="1300" kern="1200" dirty="0"/>
          </a:p>
        </p:txBody>
      </p:sp>
      <p:sp>
        <p:nvSpPr>
          <p:cNvPr id="15" name="Freeform 14"/>
          <p:cNvSpPr/>
          <p:nvPr/>
        </p:nvSpPr>
        <p:spPr>
          <a:xfrm rot="17550000">
            <a:off x="6622345" y="4188390"/>
            <a:ext cx="647154" cy="217512"/>
          </a:xfrm>
          <a:custGeom>
            <a:avLst/>
            <a:gdLst>
              <a:gd name="connsiteX0" fmla="*/ 0 w 647153"/>
              <a:gd name="connsiteY0" fmla="*/ 108756 h 217512"/>
              <a:gd name="connsiteX1" fmla="*/ 108756 w 647153"/>
              <a:gd name="connsiteY1" fmla="*/ 0 h 217512"/>
              <a:gd name="connsiteX2" fmla="*/ 108756 w 647153"/>
              <a:gd name="connsiteY2" fmla="*/ 43502 h 217512"/>
              <a:gd name="connsiteX3" fmla="*/ 538397 w 647153"/>
              <a:gd name="connsiteY3" fmla="*/ 43502 h 217512"/>
              <a:gd name="connsiteX4" fmla="*/ 538397 w 647153"/>
              <a:gd name="connsiteY4" fmla="*/ 0 h 217512"/>
              <a:gd name="connsiteX5" fmla="*/ 647153 w 647153"/>
              <a:gd name="connsiteY5" fmla="*/ 108756 h 217512"/>
              <a:gd name="connsiteX6" fmla="*/ 538397 w 647153"/>
              <a:gd name="connsiteY6" fmla="*/ 217512 h 217512"/>
              <a:gd name="connsiteX7" fmla="*/ 538397 w 647153"/>
              <a:gd name="connsiteY7" fmla="*/ 174010 h 217512"/>
              <a:gd name="connsiteX8" fmla="*/ 108756 w 647153"/>
              <a:gd name="connsiteY8" fmla="*/ 174010 h 217512"/>
              <a:gd name="connsiteX9" fmla="*/ 108756 w 647153"/>
              <a:gd name="connsiteY9" fmla="*/ 217512 h 217512"/>
              <a:gd name="connsiteX10" fmla="*/ 0 w 647153"/>
              <a:gd name="connsiteY10" fmla="*/ 108756 h 217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7153" h="217512">
                <a:moveTo>
                  <a:pt x="647153" y="108756"/>
                </a:moveTo>
                <a:lnTo>
                  <a:pt x="538397" y="217511"/>
                </a:lnTo>
                <a:lnTo>
                  <a:pt x="538397" y="174009"/>
                </a:lnTo>
                <a:lnTo>
                  <a:pt x="108756" y="174009"/>
                </a:lnTo>
                <a:lnTo>
                  <a:pt x="108756" y="217511"/>
                </a:lnTo>
                <a:lnTo>
                  <a:pt x="0" y="108756"/>
                </a:lnTo>
                <a:lnTo>
                  <a:pt x="108756" y="1"/>
                </a:lnTo>
                <a:lnTo>
                  <a:pt x="108756" y="43503"/>
                </a:lnTo>
                <a:lnTo>
                  <a:pt x="538397" y="43503"/>
                </a:lnTo>
                <a:lnTo>
                  <a:pt x="538397" y="1"/>
                </a:lnTo>
                <a:lnTo>
                  <a:pt x="647153" y="108756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254" tIns="43501" rIns="65254" bIns="43502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kern="1200"/>
          </a:p>
        </p:txBody>
      </p:sp>
      <p:sp>
        <p:nvSpPr>
          <p:cNvPr id="16" name="Freeform 15"/>
          <p:cNvSpPr/>
          <p:nvPr/>
        </p:nvSpPr>
        <p:spPr>
          <a:xfrm>
            <a:off x="5912254" y="4981561"/>
            <a:ext cx="1242928" cy="621464"/>
          </a:xfrm>
          <a:custGeom>
            <a:avLst/>
            <a:gdLst>
              <a:gd name="connsiteX0" fmla="*/ 0 w 1242928"/>
              <a:gd name="connsiteY0" fmla="*/ 62146 h 621464"/>
              <a:gd name="connsiteX1" fmla="*/ 62146 w 1242928"/>
              <a:gd name="connsiteY1" fmla="*/ 0 h 621464"/>
              <a:gd name="connsiteX2" fmla="*/ 1180782 w 1242928"/>
              <a:gd name="connsiteY2" fmla="*/ 0 h 621464"/>
              <a:gd name="connsiteX3" fmla="*/ 1242928 w 1242928"/>
              <a:gd name="connsiteY3" fmla="*/ 62146 h 621464"/>
              <a:gd name="connsiteX4" fmla="*/ 1242928 w 1242928"/>
              <a:gd name="connsiteY4" fmla="*/ 559318 h 621464"/>
              <a:gd name="connsiteX5" fmla="*/ 1180782 w 1242928"/>
              <a:gd name="connsiteY5" fmla="*/ 621464 h 621464"/>
              <a:gd name="connsiteX6" fmla="*/ 62146 w 1242928"/>
              <a:gd name="connsiteY6" fmla="*/ 621464 h 621464"/>
              <a:gd name="connsiteX7" fmla="*/ 0 w 1242928"/>
              <a:gd name="connsiteY7" fmla="*/ 559318 h 621464"/>
              <a:gd name="connsiteX8" fmla="*/ 0 w 1242928"/>
              <a:gd name="connsiteY8" fmla="*/ 62146 h 621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2928" h="621464">
                <a:moveTo>
                  <a:pt x="0" y="62146"/>
                </a:moveTo>
                <a:cubicBezTo>
                  <a:pt x="0" y="27824"/>
                  <a:pt x="27824" y="0"/>
                  <a:pt x="62146" y="0"/>
                </a:cubicBezTo>
                <a:lnTo>
                  <a:pt x="1180782" y="0"/>
                </a:lnTo>
                <a:cubicBezTo>
                  <a:pt x="1215104" y="0"/>
                  <a:pt x="1242928" y="27824"/>
                  <a:pt x="1242928" y="62146"/>
                </a:cubicBezTo>
                <a:lnTo>
                  <a:pt x="1242928" y="559318"/>
                </a:lnTo>
                <a:cubicBezTo>
                  <a:pt x="1242928" y="593640"/>
                  <a:pt x="1215104" y="621464"/>
                  <a:pt x="1180782" y="621464"/>
                </a:cubicBezTo>
                <a:lnTo>
                  <a:pt x="62146" y="621464"/>
                </a:lnTo>
                <a:cubicBezTo>
                  <a:pt x="27824" y="621464"/>
                  <a:pt x="0" y="593640"/>
                  <a:pt x="0" y="559318"/>
                </a:cubicBezTo>
                <a:lnTo>
                  <a:pt x="0" y="621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732" tIns="67732" rIns="67732" bIns="67732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kern="1200" dirty="0" smtClean="0"/>
              <a:t>Temperance</a:t>
            </a:r>
          </a:p>
        </p:txBody>
      </p:sp>
      <p:sp>
        <p:nvSpPr>
          <p:cNvPr id="17" name="Freeform 16"/>
          <p:cNvSpPr/>
          <p:nvPr/>
        </p:nvSpPr>
        <p:spPr>
          <a:xfrm rot="20250000">
            <a:off x="5214995" y="5595739"/>
            <a:ext cx="647154" cy="217513"/>
          </a:xfrm>
          <a:custGeom>
            <a:avLst/>
            <a:gdLst>
              <a:gd name="connsiteX0" fmla="*/ 0 w 647153"/>
              <a:gd name="connsiteY0" fmla="*/ 108756 h 217512"/>
              <a:gd name="connsiteX1" fmla="*/ 108756 w 647153"/>
              <a:gd name="connsiteY1" fmla="*/ 0 h 217512"/>
              <a:gd name="connsiteX2" fmla="*/ 108756 w 647153"/>
              <a:gd name="connsiteY2" fmla="*/ 43502 h 217512"/>
              <a:gd name="connsiteX3" fmla="*/ 538397 w 647153"/>
              <a:gd name="connsiteY3" fmla="*/ 43502 h 217512"/>
              <a:gd name="connsiteX4" fmla="*/ 538397 w 647153"/>
              <a:gd name="connsiteY4" fmla="*/ 0 h 217512"/>
              <a:gd name="connsiteX5" fmla="*/ 647153 w 647153"/>
              <a:gd name="connsiteY5" fmla="*/ 108756 h 217512"/>
              <a:gd name="connsiteX6" fmla="*/ 538397 w 647153"/>
              <a:gd name="connsiteY6" fmla="*/ 217512 h 217512"/>
              <a:gd name="connsiteX7" fmla="*/ 538397 w 647153"/>
              <a:gd name="connsiteY7" fmla="*/ 174010 h 217512"/>
              <a:gd name="connsiteX8" fmla="*/ 108756 w 647153"/>
              <a:gd name="connsiteY8" fmla="*/ 174010 h 217512"/>
              <a:gd name="connsiteX9" fmla="*/ 108756 w 647153"/>
              <a:gd name="connsiteY9" fmla="*/ 217512 h 217512"/>
              <a:gd name="connsiteX10" fmla="*/ 0 w 647153"/>
              <a:gd name="connsiteY10" fmla="*/ 108756 h 217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7153" h="217512">
                <a:moveTo>
                  <a:pt x="647153" y="108756"/>
                </a:moveTo>
                <a:lnTo>
                  <a:pt x="538397" y="217511"/>
                </a:lnTo>
                <a:lnTo>
                  <a:pt x="538397" y="174009"/>
                </a:lnTo>
                <a:lnTo>
                  <a:pt x="108756" y="174009"/>
                </a:lnTo>
                <a:lnTo>
                  <a:pt x="108756" y="217511"/>
                </a:lnTo>
                <a:lnTo>
                  <a:pt x="0" y="108756"/>
                </a:lnTo>
                <a:lnTo>
                  <a:pt x="108756" y="1"/>
                </a:lnTo>
                <a:lnTo>
                  <a:pt x="108756" y="43503"/>
                </a:lnTo>
                <a:lnTo>
                  <a:pt x="538397" y="43503"/>
                </a:lnTo>
                <a:lnTo>
                  <a:pt x="538397" y="1"/>
                </a:lnTo>
                <a:lnTo>
                  <a:pt x="647153" y="108756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253" tIns="43502" rIns="65255" bIns="43502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kern="1200"/>
          </a:p>
        </p:txBody>
      </p:sp>
      <p:sp>
        <p:nvSpPr>
          <p:cNvPr id="18" name="Freeform 17"/>
          <p:cNvSpPr/>
          <p:nvPr/>
        </p:nvSpPr>
        <p:spPr>
          <a:xfrm>
            <a:off x="3921960" y="5805968"/>
            <a:ext cx="1242928" cy="621464"/>
          </a:xfrm>
          <a:custGeom>
            <a:avLst/>
            <a:gdLst>
              <a:gd name="connsiteX0" fmla="*/ 0 w 1242928"/>
              <a:gd name="connsiteY0" fmla="*/ 62146 h 621464"/>
              <a:gd name="connsiteX1" fmla="*/ 62146 w 1242928"/>
              <a:gd name="connsiteY1" fmla="*/ 0 h 621464"/>
              <a:gd name="connsiteX2" fmla="*/ 1180782 w 1242928"/>
              <a:gd name="connsiteY2" fmla="*/ 0 h 621464"/>
              <a:gd name="connsiteX3" fmla="*/ 1242928 w 1242928"/>
              <a:gd name="connsiteY3" fmla="*/ 62146 h 621464"/>
              <a:gd name="connsiteX4" fmla="*/ 1242928 w 1242928"/>
              <a:gd name="connsiteY4" fmla="*/ 559318 h 621464"/>
              <a:gd name="connsiteX5" fmla="*/ 1180782 w 1242928"/>
              <a:gd name="connsiteY5" fmla="*/ 621464 h 621464"/>
              <a:gd name="connsiteX6" fmla="*/ 62146 w 1242928"/>
              <a:gd name="connsiteY6" fmla="*/ 621464 h 621464"/>
              <a:gd name="connsiteX7" fmla="*/ 0 w 1242928"/>
              <a:gd name="connsiteY7" fmla="*/ 559318 h 621464"/>
              <a:gd name="connsiteX8" fmla="*/ 0 w 1242928"/>
              <a:gd name="connsiteY8" fmla="*/ 62146 h 621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2928" h="621464">
                <a:moveTo>
                  <a:pt x="0" y="62146"/>
                </a:moveTo>
                <a:cubicBezTo>
                  <a:pt x="0" y="27824"/>
                  <a:pt x="27824" y="0"/>
                  <a:pt x="62146" y="0"/>
                </a:cubicBezTo>
                <a:lnTo>
                  <a:pt x="1180782" y="0"/>
                </a:lnTo>
                <a:cubicBezTo>
                  <a:pt x="1215104" y="0"/>
                  <a:pt x="1242928" y="27824"/>
                  <a:pt x="1242928" y="62146"/>
                </a:cubicBezTo>
                <a:lnTo>
                  <a:pt x="1242928" y="559318"/>
                </a:lnTo>
                <a:cubicBezTo>
                  <a:pt x="1242928" y="593640"/>
                  <a:pt x="1215104" y="621464"/>
                  <a:pt x="1180782" y="621464"/>
                </a:cubicBezTo>
                <a:lnTo>
                  <a:pt x="62146" y="621464"/>
                </a:lnTo>
                <a:cubicBezTo>
                  <a:pt x="27824" y="621464"/>
                  <a:pt x="0" y="593640"/>
                  <a:pt x="0" y="559318"/>
                </a:cubicBezTo>
                <a:lnTo>
                  <a:pt x="0" y="621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732" tIns="67732" rIns="67732" bIns="67732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kern="1200" dirty="0" smtClean="0"/>
              <a:t>Endurance</a:t>
            </a:r>
            <a:endParaRPr lang="en-US" sz="1300" kern="1200" dirty="0"/>
          </a:p>
        </p:txBody>
      </p:sp>
      <p:sp>
        <p:nvSpPr>
          <p:cNvPr id="19" name="Freeform 18"/>
          <p:cNvSpPr/>
          <p:nvPr/>
        </p:nvSpPr>
        <p:spPr>
          <a:xfrm rot="1350000">
            <a:off x="3224701" y="5595740"/>
            <a:ext cx="647154" cy="217512"/>
          </a:xfrm>
          <a:custGeom>
            <a:avLst/>
            <a:gdLst>
              <a:gd name="connsiteX0" fmla="*/ 0 w 647153"/>
              <a:gd name="connsiteY0" fmla="*/ 108756 h 217512"/>
              <a:gd name="connsiteX1" fmla="*/ 108756 w 647153"/>
              <a:gd name="connsiteY1" fmla="*/ 0 h 217512"/>
              <a:gd name="connsiteX2" fmla="*/ 108756 w 647153"/>
              <a:gd name="connsiteY2" fmla="*/ 43502 h 217512"/>
              <a:gd name="connsiteX3" fmla="*/ 538397 w 647153"/>
              <a:gd name="connsiteY3" fmla="*/ 43502 h 217512"/>
              <a:gd name="connsiteX4" fmla="*/ 538397 w 647153"/>
              <a:gd name="connsiteY4" fmla="*/ 0 h 217512"/>
              <a:gd name="connsiteX5" fmla="*/ 647153 w 647153"/>
              <a:gd name="connsiteY5" fmla="*/ 108756 h 217512"/>
              <a:gd name="connsiteX6" fmla="*/ 538397 w 647153"/>
              <a:gd name="connsiteY6" fmla="*/ 217512 h 217512"/>
              <a:gd name="connsiteX7" fmla="*/ 538397 w 647153"/>
              <a:gd name="connsiteY7" fmla="*/ 174010 h 217512"/>
              <a:gd name="connsiteX8" fmla="*/ 108756 w 647153"/>
              <a:gd name="connsiteY8" fmla="*/ 174010 h 217512"/>
              <a:gd name="connsiteX9" fmla="*/ 108756 w 647153"/>
              <a:gd name="connsiteY9" fmla="*/ 217512 h 217512"/>
              <a:gd name="connsiteX10" fmla="*/ 0 w 647153"/>
              <a:gd name="connsiteY10" fmla="*/ 108756 h 217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7153" h="217512">
                <a:moveTo>
                  <a:pt x="647153" y="108756"/>
                </a:moveTo>
                <a:lnTo>
                  <a:pt x="538397" y="217511"/>
                </a:lnTo>
                <a:lnTo>
                  <a:pt x="538397" y="174009"/>
                </a:lnTo>
                <a:lnTo>
                  <a:pt x="108756" y="174009"/>
                </a:lnTo>
                <a:lnTo>
                  <a:pt x="108756" y="217511"/>
                </a:lnTo>
                <a:lnTo>
                  <a:pt x="0" y="108756"/>
                </a:lnTo>
                <a:lnTo>
                  <a:pt x="108756" y="1"/>
                </a:lnTo>
                <a:lnTo>
                  <a:pt x="108756" y="43503"/>
                </a:lnTo>
                <a:lnTo>
                  <a:pt x="538397" y="43503"/>
                </a:lnTo>
                <a:lnTo>
                  <a:pt x="538397" y="1"/>
                </a:lnTo>
                <a:lnTo>
                  <a:pt x="647153" y="108756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254" tIns="43502" rIns="65254" bIns="43501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kern="1200"/>
          </a:p>
        </p:txBody>
      </p:sp>
      <p:sp>
        <p:nvSpPr>
          <p:cNvPr id="20" name="Freeform 19"/>
          <p:cNvSpPr/>
          <p:nvPr/>
        </p:nvSpPr>
        <p:spPr>
          <a:xfrm>
            <a:off x="1931666" y="4981561"/>
            <a:ext cx="1242928" cy="621464"/>
          </a:xfrm>
          <a:custGeom>
            <a:avLst/>
            <a:gdLst>
              <a:gd name="connsiteX0" fmla="*/ 0 w 1242928"/>
              <a:gd name="connsiteY0" fmla="*/ 62146 h 621464"/>
              <a:gd name="connsiteX1" fmla="*/ 62146 w 1242928"/>
              <a:gd name="connsiteY1" fmla="*/ 0 h 621464"/>
              <a:gd name="connsiteX2" fmla="*/ 1180782 w 1242928"/>
              <a:gd name="connsiteY2" fmla="*/ 0 h 621464"/>
              <a:gd name="connsiteX3" fmla="*/ 1242928 w 1242928"/>
              <a:gd name="connsiteY3" fmla="*/ 62146 h 621464"/>
              <a:gd name="connsiteX4" fmla="*/ 1242928 w 1242928"/>
              <a:gd name="connsiteY4" fmla="*/ 559318 h 621464"/>
              <a:gd name="connsiteX5" fmla="*/ 1180782 w 1242928"/>
              <a:gd name="connsiteY5" fmla="*/ 621464 h 621464"/>
              <a:gd name="connsiteX6" fmla="*/ 62146 w 1242928"/>
              <a:gd name="connsiteY6" fmla="*/ 621464 h 621464"/>
              <a:gd name="connsiteX7" fmla="*/ 0 w 1242928"/>
              <a:gd name="connsiteY7" fmla="*/ 559318 h 621464"/>
              <a:gd name="connsiteX8" fmla="*/ 0 w 1242928"/>
              <a:gd name="connsiteY8" fmla="*/ 62146 h 621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2928" h="621464">
                <a:moveTo>
                  <a:pt x="0" y="62146"/>
                </a:moveTo>
                <a:cubicBezTo>
                  <a:pt x="0" y="27824"/>
                  <a:pt x="27824" y="0"/>
                  <a:pt x="62146" y="0"/>
                </a:cubicBezTo>
                <a:lnTo>
                  <a:pt x="1180782" y="0"/>
                </a:lnTo>
                <a:cubicBezTo>
                  <a:pt x="1215104" y="0"/>
                  <a:pt x="1242928" y="27824"/>
                  <a:pt x="1242928" y="62146"/>
                </a:cubicBezTo>
                <a:lnTo>
                  <a:pt x="1242928" y="559318"/>
                </a:lnTo>
                <a:cubicBezTo>
                  <a:pt x="1242928" y="593640"/>
                  <a:pt x="1215104" y="621464"/>
                  <a:pt x="1180782" y="621464"/>
                </a:cubicBezTo>
                <a:lnTo>
                  <a:pt x="62146" y="621464"/>
                </a:lnTo>
                <a:cubicBezTo>
                  <a:pt x="27824" y="621464"/>
                  <a:pt x="0" y="593640"/>
                  <a:pt x="0" y="559318"/>
                </a:cubicBezTo>
                <a:lnTo>
                  <a:pt x="0" y="621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732" tIns="67732" rIns="67732" bIns="67732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kern="1200" dirty="0" smtClean="0"/>
              <a:t>Godliness</a:t>
            </a:r>
            <a:endParaRPr lang="en-US" sz="1300" kern="1200" dirty="0"/>
          </a:p>
        </p:txBody>
      </p:sp>
      <p:sp>
        <p:nvSpPr>
          <p:cNvPr id="21" name="Freeform 20"/>
          <p:cNvSpPr/>
          <p:nvPr/>
        </p:nvSpPr>
        <p:spPr>
          <a:xfrm rot="4050000">
            <a:off x="1817351" y="4188390"/>
            <a:ext cx="647153" cy="217512"/>
          </a:xfrm>
          <a:custGeom>
            <a:avLst/>
            <a:gdLst>
              <a:gd name="connsiteX0" fmla="*/ 0 w 647153"/>
              <a:gd name="connsiteY0" fmla="*/ 108756 h 217512"/>
              <a:gd name="connsiteX1" fmla="*/ 108756 w 647153"/>
              <a:gd name="connsiteY1" fmla="*/ 0 h 217512"/>
              <a:gd name="connsiteX2" fmla="*/ 108756 w 647153"/>
              <a:gd name="connsiteY2" fmla="*/ 43502 h 217512"/>
              <a:gd name="connsiteX3" fmla="*/ 538397 w 647153"/>
              <a:gd name="connsiteY3" fmla="*/ 43502 h 217512"/>
              <a:gd name="connsiteX4" fmla="*/ 538397 w 647153"/>
              <a:gd name="connsiteY4" fmla="*/ 0 h 217512"/>
              <a:gd name="connsiteX5" fmla="*/ 647153 w 647153"/>
              <a:gd name="connsiteY5" fmla="*/ 108756 h 217512"/>
              <a:gd name="connsiteX6" fmla="*/ 538397 w 647153"/>
              <a:gd name="connsiteY6" fmla="*/ 217512 h 217512"/>
              <a:gd name="connsiteX7" fmla="*/ 538397 w 647153"/>
              <a:gd name="connsiteY7" fmla="*/ 174010 h 217512"/>
              <a:gd name="connsiteX8" fmla="*/ 108756 w 647153"/>
              <a:gd name="connsiteY8" fmla="*/ 174010 h 217512"/>
              <a:gd name="connsiteX9" fmla="*/ 108756 w 647153"/>
              <a:gd name="connsiteY9" fmla="*/ 217512 h 217512"/>
              <a:gd name="connsiteX10" fmla="*/ 0 w 647153"/>
              <a:gd name="connsiteY10" fmla="*/ 108756 h 217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7153" h="217512">
                <a:moveTo>
                  <a:pt x="647153" y="108756"/>
                </a:moveTo>
                <a:lnTo>
                  <a:pt x="538397" y="217511"/>
                </a:lnTo>
                <a:lnTo>
                  <a:pt x="538397" y="174009"/>
                </a:lnTo>
                <a:lnTo>
                  <a:pt x="108756" y="174009"/>
                </a:lnTo>
                <a:lnTo>
                  <a:pt x="108756" y="217511"/>
                </a:lnTo>
                <a:lnTo>
                  <a:pt x="0" y="108756"/>
                </a:lnTo>
                <a:lnTo>
                  <a:pt x="108756" y="1"/>
                </a:lnTo>
                <a:lnTo>
                  <a:pt x="108756" y="43503"/>
                </a:lnTo>
                <a:lnTo>
                  <a:pt x="538397" y="43503"/>
                </a:lnTo>
                <a:lnTo>
                  <a:pt x="538397" y="1"/>
                </a:lnTo>
                <a:lnTo>
                  <a:pt x="647153" y="108756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253" tIns="43501" rIns="65254" bIns="43502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kern="1200"/>
          </a:p>
        </p:txBody>
      </p:sp>
      <p:sp>
        <p:nvSpPr>
          <p:cNvPr id="22" name="Freeform 21"/>
          <p:cNvSpPr/>
          <p:nvPr/>
        </p:nvSpPr>
        <p:spPr>
          <a:xfrm>
            <a:off x="1107260" y="2991267"/>
            <a:ext cx="1242928" cy="621464"/>
          </a:xfrm>
          <a:custGeom>
            <a:avLst/>
            <a:gdLst>
              <a:gd name="connsiteX0" fmla="*/ 0 w 1242928"/>
              <a:gd name="connsiteY0" fmla="*/ 62146 h 621464"/>
              <a:gd name="connsiteX1" fmla="*/ 62146 w 1242928"/>
              <a:gd name="connsiteY1" fmla="*/ 0 h 621464"/>
              <a:gd name="connsiteX2" fmla="*/ 1180782 w 1242928"/>
              <a:gd name="connsiteY2" fmla="*/ 0 h 621464"/>
              <a:gd name="connsiteX3" fmla="*/ 1242928 w 1242928"/>
              <a:gd name="connsiteY3" fmla="*/ 62146 h 621464"/>
              <a:gd name="connsiteX4" fmla="*/ 1242928 w 1242928"/>
              <a:gd name="connsiteY4" fmla="*/ 559318 h 621464"/>
              <a:gd name="connsiteX5" fmla="*/ 1180782 w 1242928"/>
              <a:gd name="connsiteY5" fmla="*/ 621464 h 621464"/>
              <a:gd name="connsiteX6" fmla="*/ 62146 w 1242928"/>
              <a:gd name="connsiteY6" fmla="*/ 621464 h 621464"/>
              <a:gd name="connsiteX7" fmla="*/ 0 w 1242928"/>
              <a:gd name="connsiteY7" fmla="*/ 559318 h 621464"/>
              <a:gd name="connsiteX8" fmla="*/ 0 w 1242928"/>
              <a:gd name="connsiteY8" fmla="*/ 62146 h 621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2928" h="621464">
                <a:moveTo>
                  <a:pt x="0" y="62146"/>
                </a:moveTo>
                <a:cubicBezTo>
                  <a:pt x="0" y="27824"/>
                  <a:pt x="27824" y="0"/>
                  <a:pt x="62146" y="0"/>
                </a:cubicBezTo>
                <a:lnTo>
                  <a:pt x="1180782" y="0"/>
                </a:lnTo>
                <a:cubicBezTo>
                  <a:pt x="1215104" y="0"/>
                  <a:pt x="1242928" y="27824"/>
                  <a:pt x="1242928" y="62146"/>
                </a:cubicBezTo>
                <a:lnTo>
                  <a:pt x="1242928" y="559318"/>
                </a:lnTo>
                <a:cubicBezTo>
                  <a:pt x="1242928" y="593640"/>
                  <a:pt x="1215104" y="621464"/>
                  <a:pt x="1180782" y="621464"/>
                </a:cubicBezTo>
                <a:lnTo>
                  <a:pt x="62146" y="621464"/>
                </a:lnTo>
                <a:cubicBezTo>
                  <a:pt x="27824" y="621464"/>
                  <a:pt x="0" y="593640"/>
                  <a:pt x="0" y="559318"/>
                </a:cubicBezTo>
                <a:lnTo>
                  <a:pt x="0" y="621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732" tIns="67732" rIns="67732" bIns="67732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kern="1200" dirty="0" smtClean="0"/>
              <a:t>Brotherly Love (Phil.)</a:t>
            </a:r>
            <a:endParaRPr lang="en-US" sz="1300" kern="1200" dirty="0"/>
          </a:p>
        </p:txBody>
      </p:sp>
      <p:sp>
        <p:nvSpPr>
          <p:cNvPr id="23" name="Freeform 22"/>
          <p:cNvSpPr/>
          <p:nvPr/>
        </p:nvSpPr>
        <p:spPr>
          <a:xfrm rot="17550000">
            <a:off x="1817351" y="2198096"/>
            <a:ext cx="647153" cy="217512"/>
          </a:xfrm>
          <a:custGeom>
            <a:avLst/>
            <a:gdLst>
              <a:gd name="connsiteX0" fmla="*/ 0 w 647153"/>
              <a:gd name="connsiteY0" fmla="*/ 108756 h 217512"/>
              <a:gd name="connsiteX1" fmla="*/ 108756 w 647153"/>
              <a:gd name="connsiteY1" fmla="*/ 0 h 217512"/>
              <a:gd name="connsiteX2" fmla="*/ 108756 w 647153"/>
              <a:gd name="connsiteY2" fmla="*/ 43502 h 217512"/>
              <a:gd name="connsiteX3" fmla="*/ 538397 w 647153"/>
              <a:gd name="connsiteY3" fmla="*/ 43502 h 217512"/>
              <a:gd name="connsiteX4" fmla="*/ 538397 w 647153"/>
              <a:gd name="connsiteY4" fmla="*/ 0 h 217512"/>
              <a:gd name="connsiteX5" fmla="*/ 647153 w 647153"/>
              <a:gd name="connsiteY5" fmla="*/ 108756 h 217512"/>
              <a:gd name="connsiteX6" fmla="*/ 538397 w 647153"/>
              <a:gd name="connsiteY6" fmla="*/ 217512 h 217512"/>
              <a:gd name="connsiteX7" fmla="*/ 538397 w 647153"/>
              <a:gd name="connsiteY7" fmla="*/ 174010 h 217512"/>
              <a:gd name="connsiteX8" fmla="*/ 108756 w 647153"/>
              <a:gd name="connsiteY8" fmla="*/ 174010 h 217512"/>
              <a:gd name="connsiteX9" fmla="*/ 108756 w 647153"/>
              <a:gd name="connsiteY9" fmla="*/ 217512 h 217512"/>
              <a:gd name="connsiteX10" fmla="*/ 0 w 647153"/>
              <a:gd name="connsiteY10" fmla="*/ 108756 h 217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7153" h="217512">
                <a:moveTo>
                  <a:pt x="0" y="108756"/>
                </a:moveTo>
                <a:lnTo>
                  <a:pt x="108756" y="0"/>
                </a:lnTo>
                <a:lnTo>
                  <a:pt x="108756" y="43502"/>
                </a:lnTo>
                <a:lnTo>
                  <a:pt x="538397" y="43502"/>
                </a:lnTo>
                <a:lnTo>
                  <a:pt x="538397" y="0"/>
                </a:lnTo>
                <a:lnTo>
                  <a:pt x="647153" y="108756"/>
                </a:lnTo>
                <a:lnTo>
                  <a:pt x="538397" y="217512"/>
                </a:lnTo>
                <a:lnTo>
                  <a:pt x="538397" y="174010"/>
                </a:lnTo>
                <a:lnTo>
                  <a:pt x="108756" y="174010"/>
                </a:lnTo>
                <a:lnTo>
                  <a:pt x="108756" y="217512"/>
                </a:lnTo>
                <a:lnTo>
                  <a:pt x="0" y="108756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253" tIns="43502" rIns="65254" bIns="43501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kern="1200"/>
          </a:p>
        </p:txBody>
      </p:sp>
      <p:sp>
        <p:nvSpPr>
          <p:cNvPr id="24" name="Freeform 23"/>
          <p:cNvSpPr/>
          <p:nvPr/>
        </p:nvSpPr>
        <p:spPr>
          <a:xfrm>
            <a:off x="1931666" y="1000974"/>
            <a:ext cx="1242928" cy="621464"/>
          </a:xfrm>
          <a:custGeom>
            <a:avLst/>
            <a:gdLst>
              <a:gd name="connsiteX0" fmla="*/ 0 w 1242928"/>
              <a:gd name="connsiteY0" fmla="*/ 62146 h 621464"/>
              <a:gd name="connsiteX1" fmla="*/ 62146 w 1242928"/>
              <a:gd name="connsiteY1" fmla="*/ 0 h 621464"/>
              <a:gd name="connsiteX2" fmla="*/ 1180782 w 1242928"/>
              <a:gd name="connsiteY2" fmla="*/ 0 h 621464"/>
              <a:gd name="connsiteX3" fmla="*/ 1242928 w 1242928"/>
              <a:gd name="connsiteY3" fmla="*/ 62146 h 621464"/>
              <a:gd name="connsiteX4" fmla="*/ 1242928 w 1242928"/>
              <a:gd name="connsiteY4" fmla="*/ 559318 h 621464"/>
              <a:gd name="connsiteX5" fmla="*/ 1180782 w 1242928"/>
              <a:gd name="connsiteY5" fmla="*/ 621464 h 621464"/>
              <a:gd name="connsiteX6" fmla="*/ 62146 w 1242928"/>
              <a:gd name="connsiteY6" fmla="*/ 621464 h 621464"/>
              <a:gd name="connsiteX7" fmla="*/ 0 w 1242928"/>
              <a:gd name="connsiteY7" fmla="*/ 559318 h 621464"/>
              <a:gd name="connsiteX8" fmla="*/ 0 w 1242928"/>
              <a:gd name="connsiteY8" fmla="*/ 62146 h 621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42928" h="621464">
                <a:moveTo>
                  <a:pt x="0" y="62146"/>
                </a:moveTo>
                <a:cubicBezTo>
                  <a:pt x="0" y="27824"/>
                  <a:pt x="27824" y="0"/>
                  <a:pt x="62146" y="0"/>
                </a:cubicBezTo>
                <a:lnTo>
                  <a:pt x="1180782" y="0"/>
                </a:lnTo>
                <a:cubicBezTo>
                  <a:pt x="1215104" y="0"/>
                  <a:pt x="1242928" y="27824"/>
                  <a:pt x="1242928" y="62146"/>
                </a:cubicBezTo>
                <a:lnTo>
                  <a:pt x="1242928" y="559318"/>
                </a:lnTo>
                <a:cubicBezTo>
                  <a:pt x="1242928" y="593640"/>
                  <a:pt x="1215104" y="621464"/>
                  <a:pt x="1180782" y="621464"/>
                </a:cubicBezTo>
                <a:lnTo>
                  <a:pt x="62146" y="621464"/>
                </a:lnTo>
                <a:cubicBezTo>
                  <a:pt x="27824" y="621464"/>
                  <a:pt x="0" y="593640"/>
                  <a:pt x="0" y="559318"/>
                </a:cubicBezTo>
                <a:lnTo>
                  <a:pt x="0" y="621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732" tIns="67732" rIns="67732" bIns="67732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kern="1200" dirty="0" smtClean="0"/>
              <a:t>Love (Agape)</a:t>
            </a:r>
            <a:endParaRPr lang="en-US" sz="1300" kern="1200" dirty="0"/>
          </a:p>
        </p:txBody>
      </p:sp>
      <p:sp>
        <p:nvSpPr>
          <p:cNvPr id="25" name="Freeform 24"/>
          <p:cNvSpPr/>
          <p:nvPr/>
        </p:nvSpPr>
        <p:spPr>
          <a:xfrm rot="20250000">
            <a:off x="3224701" y="790746"/>
            <a:ext cx="647153" cy="217512"/>
          </a:xfrm>
          <a:custGeom>
            <a:avLst/>
            <a:gdLst>
              <a:gd name="connsiteX0" fmla="*/ 0 w 647153"/>
              <a:gd name="connsiteY0" fmla="*/ 108756 h 217512"/>
              <a:gd name="connsiteX1" fmla="*/ 108756 w 647153"/>
              <a:gd name="connsiteY1" fmla="*/ 0 h 217512"/>
              <a:gd name="connsiteX2" fmla="*/ 108756 w 647153"/>
              <a:gd name="connsiteY2" fmla="*/ 43502 h 217512"/>
              <a:gd name="connsiteX3" fmla="*/ 538397 w 647153"/>
              <a:gd name="connsiteY3" fmla="*/ 43502 h 217512"/>
              <a:gd name="connsiteX4" fmla="*/ 538397 w 647153"/>
              <a:gd name="connsiteY4" fmla="*/ 0 h 217512"/>
              <a:gd name="connsiteX5" fmla="*/ 647153 w 647153"/>
              <a:gd name="connsiteY5" fmla="*/ 108756 h 217512"/>
              <a:gd name="connsiteX6" fmla="*/ 538397 w 647153"/>
              <a:gd name="connsiteY6" fmla="*/ 217512 h 217512"/>
              <a:gd name="connsiteX7" fmla="*/ 538397 w 647153"/>
              <a:gd name="connsiteY7" fmla="*/ 174010 h 217512"/>
              <a:gd name="connsiteX8" fmla="*/ 108756 w 647153"/>
              <a:gd name="connsiteY8" fmla="*/ 174010 h 217512"/>
              <a:gd name="connsiteX9" fmla="*/ 108756 w 647153"/>
              <a:gd name="connsiteY9" fmla="*/ 217512 h 217512"/>
              <a:gd name="connsiteX10" fmla="*/ 0 w 647153"/>
              <a:gd name="connsiteY10" fmla="*/ 108756 h 217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7153" h="217512">
                <a:moveTo>
                  <a:pt x="0" y="108756"/>
                </a:moveTo>
                <a:lnTo>
                  <a:pt x="108756" y="0"/>
                </a:lnTo>
                <a:lnTo>
                  <a:pt x="108756" y="43502"/>
                </a:lnTo>
                <a:lnTo>
                  <a:pt x="538397" y="43502"/>
                </a:lnTo>
                <a:lnTo>
                  <a:pt x="538397" y="0"/>
                </a:lnTo>
                <a:lnTo>
                  <a:pt x="647153" y="108756"/>
                </a:lnTo>
                <a:lnTo>
                  <a:pt x="538397" y="217512"/>
                </a:lnTo>
                <a:lnTo>
                  <a:pt x="538397" y="174010"/>
                </a:lnTo>
                <a:lnTo>
                  <a:pt x="108756" y="174010"/>
                </a:lnTo>
                <a:lnTo>
                  <a:pt x="108756" y="217512"/>
                </a:lnTo>
                <a:lnTo>
                  <a:pt x="0" y="108756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253" tIns="43502" rIns="65254" bIns="43501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700" kern="1200"/>
          </a:p>
        </p:txBody>
      </p:sp>
      <p:sp>
        <p:nvSpPr>
          <p:cNvPr id="7" name="TextBox 6"/>
          <p:cNvSpPr txBox="1"/>
          <p:nvPr/>
        </p:nvSpPr>
        <p:spPr>
          <a:xfrm>
            <a:off x="2857500" y="2978834"/>
            <a:ext cx="3486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II Pet 1:5-7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0713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Finding Spirituality in all the Wrong Places</a:t>
            </a:r>
          </a:p>
          <a:p>
            <a:r>
              <a:rPr lang="en-US" dirty="0" smtClean="0"/>
              <a:t>Achieving </a:t>
            </a:r>
            <a:r>
              <a:rPr lang="en-US" dirty="0"/>
              <a:t>Spirituality in </a:t>
            </a:r>
            <a:r>
              <a:rPr lang="en-US" dirty="0" smtClean="0"/>
              <a:t>the Church</a:t>
            </a:r>
          </a:p>
          <a:p>
            <a:r>
              <a:rPr lang="en-US" dirty="0" smtClean="0"/>
              <a:t>Achieving </a:t>
            </a:r>
            <a:r>
              <a:rPr lang="en-US" dirty="0"/>
              <a:t>Spirituality in </a:t>
            </a:r>
            <a:r>
              <a:rPr lang="en-US" dirty="0" smtClean="0"/>
              <a:t>our Lives</a:t>
            </a:r>
          </a:p>
          <a:p>
            <a:pPr lvl="1"/>
            <a:r>
              <a:rPr lang="en-US" dirty="0" smtClean="0"/>
              <a:t>Putting Spirituality into our lives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How to achieve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697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Google </a:t>
            </a:r>
            <a:r>
              <a:rPr lang="en-US" dirty="0"/>
              <a:t>search for “looking for spirituality”</a:t>
            </a:r>
          </a:p>
          <a:p>
            <a:pPr lvl="1"/>
            <a:r>
              <a:rPr lang="en-US" dirty="0" smtClean="0"/>
              <a:t>Waking </a:t>
            </a:r>
            <a:r>
              <a:rPr lang="en-US" dirty="0"/>
              <a:t>Up: Searching for Spirituality Without Religion - Kindle edition </a:t>
            </a:r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Where do we look?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371850" y="4400550"/>
            <a:ext cx="1714500" cy="4572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77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 smtClean="0"/>
              <a:t>Google </a:t>
            </a:r>
            <a:r>
              <a:rPr lang="en-US" dirty="0"/>
              <a:t>search for “looking for spirituality”</a:t>
            </a:r>
          </a:p>
          <a:p>
            <a:pPr lvl="1"/>
            <a:r>
              <a:rPr lang="en-US" dirty="0" smtClean="0"/>
              <a:t>Spirituality </a:t>
            </a:r>
            <a:r>
              <a:rPr lang="en-US" dirty="0"/>
              <a:t>is a broad concept with room for many perspectives. In general, it includes a sense of connection to something bigger than ourselves, and it typically involves a search for meaning in life. As such, it is a universal human experience—something that touches us all. </a:t>
            </a:r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Where do we look?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5143500" y="3886200"/>
            <a:ext cx="2286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24793" y="4343400"/>
            <a:ext cx="55760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57300" y="4800600"/>
            <a:ext cx="55760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14850" y="5715000"/>
            <a:ext cx="268605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257300" y="6172200"/>
            <a:ext cx="177165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039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 smtClean="0"/>
              <a:t>Google </a:t>
            </a:r>
            <a:r>
              <a:rPr lang="en-US" dirty="0"/>
              <a:t>search for “looking for spirituality</a:t>
            </a:r>
            <a:r>
              <a:rPr lang="en-US" dirty="0" smtClean="0"/>
              <a:t>”</a:t>
            </a:r>
          </a:p>
          <a:p>
            <a:pPr lvl="1"/>
            <a:r>
              <a:rPr lang="en-US" dirty="0"/>
              <a:t>Being a spiritual person is synonymous with being a person whose highest priority is to be loving to yourself and others. A spiritual person cares about people, animals and the planet. A spiritual person knows that we are all One, and consciously attempts to honor this Oneness.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Where do we look?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628900" y="4343400"/>
            <a:ext cx="4686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24793" y="5257800"/>
            <a:ext cx="37472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011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Finding Spirituality in Life</a:t>
            </a:r>
          </a:p>
          <a:p>
            <a:pPr lvl="1"/>
            <a:r>
              <a:rPr lang="en-US" dirty="0"/>
              <a:t>“Through the years I have found my own faith not threatened, but broadened and deepened by the study of Hindu, Buddhist, Muslim, and Sikh traditions of faith. And I have found that only as a Christian pluralist could I be faithful to the mystery and the presence of the one I call God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Where do we look?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24793" y="3886200"/>
            <a:ext cx="32900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315200" y="3429000"/>
            <a:ext cx="62865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600700" y="5257800"/>
            <a:ext cx="142875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286250" y="6172200"/>
            <a:ext cx="325755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224793" y="5772150"/>
            <a:ext cx="142875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0961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Spirituality in Life</a:t>
            </a:r>
          </a:p>
          <a:p>
            <a:pPr lvl="1"/>
            <a:r>
              <a:rPr lang="en-US" dirty="0"/>
              <a:t>"I'm not a religious person, but I pursue my own spirituality in my own way. It's organized religion that I have no use for</a:t>
            </a:r>
            <a:r>
              <a:rPr lang="en-US" dirty="0" smtClean="0"/>
              <a:t>."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Where do we look?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200400" y="4857750"/>
            <a:ext cx="42291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24793" y="5429250"/>
            <a:ext cx="42044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179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Finding Spirituality in Life</a:t>
            </a:r>
          </a:p>
          <a:p>
            <a:pPr lvl="1"/>
            <a:r>
              <a:rPr lang="en-US" dirty="0" smtClean="0"/>
              <a:t>Gen 1:27, God made man in his image</a:t>
            </a:r>
          </a:p>
          <a:p>
            <a:pPr lvl="1"/>
            <a:r>
              <a:rPr lang="en-US" dirty="0" smtClean="0"/>
              <a:t>Like Johnny Lee’s Song </a:t>
            </a:r>
          </a:p>
          <a:p>
            <a:pPr lvl="2"/>
            <a:r>
              <a:rPr lang="en-US" dirty="0" smtClean="0"/>
              <a:t>“Looking for love in all the wrong places”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Where do we look?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4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Reaching for spirituality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Finding Spirituality in Life</a:t>
            </a:r>
          </a:p>
          <a:p>
            <a:pPr lvl="1"/>
            <a:r>
              <a:rPr lang="en-US" dirty="0" smtClean="0"/>
              <a:t>True Spirituality can only be found through the one true God who created us</a:t>
            </a:r>
          </a:p>
          <a:p>
            <a:pPr lvl="1"/>
            <a:r>
              <a:rPr lang="en-US" dirty="0" smtClean="0"/>
              <a:t>All others lack lasting substance</a:t>
            </a:r>
          </a:p>
          <a:p>
            <a:pPr lvl="1"/>
            <a:r>
              <a:rPr lang="en-US" dirty="0" smtClean="0"/>
              <a:t>Struggle is real, even for Christians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Where do we look?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72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302</TotalTime>
  <Words>827</Words>
  <Application>Microsoft Office PowerPoint</Application>
  <PresentationFormat>On-screen Show (4:3)</PresentationFormat>
  <Paragraphs>154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Tw Cen MT</vt:lpstr>
      <vt:lpstr>Wingdings</vt:lpstr>
      <vt:lpstr>Droplet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PowerPoint Presentation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Reaching for spirituality</vt:lpstr>
      <vt:lpstr>PowerPoint Presentation</vt:lpstr>
      <vt:lpstr>Reaching for spirituality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Reaching for spirituality</dc:title>
  <dc:creator>rdward</dc:creator>
  <cp:lastModifiedBy>rdward</cp:lastModifiedBy>
  <cp:revision>91</cp:revision>
  <dcterms:created xsi:type="dcterms:W3CDTF">2018-07-21T17:29:57Z</dcterms:created>
  <dcterms:modified xsi:type="dcterms:W3CDTF">2018-08-12T15:42:45Z</dcterms:modified>
</cp:coreProperties>
</file>