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9"/>
  </p:notesMasterIdLst>
  <p:handoutMasterIdLst>
    <p:handoutMasterId r:id="rId20"/>
  </p:handoutMasterIdLst>
  <p:sldIdLst>
    <p:sldId id="321" r:id="rId2"/>
    <p:sldId id="322" r:id="rId3"/>
    <p:sldId id="307" r:id="rId4"/>
    <p:sldId id="308" r:id="rId5"/>
    <p:sldId id="309" r:id="rId6"/>
    <p:sldId id="305" r:id="rId7"/>
    <p:sldId id="306" r:id="rId8"/>
    <p:sldId id="311" r:id="rId9"/>
    <p:sldId id="316" r:id="rId10"/>
    <p:sldId id="312" r:id="rId11"/>
    <p:sldId id="315" r:id="rId12"/>
    <p:sldId id="317" r:id="rId13"/>
    <p:sldId id="319" r:id="rId14"/>
    <p:sldId id="318" r:id="rId15"/>
    <p:sldId id="320" r:id="rId16"/>
    <p:sldId id="313" r:id="rId17"/>
    <p:sldId id="314" r:id="rId18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2571" autoAdjust="0"/>
  </p:normalViewPr>
  <p:slideViewPr>
    <p:cSldViewPr>
      <p:cViewPr varScale="1">
        <p:scale>
          <a:sx n="84" d="100"/>
          <a:sy n="84" d="100"/>
        </p:scale>
        <p:origin x="67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736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736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459526"/>
            <a:ext cx="5208482" cy="422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05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053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422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39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00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Paradox and contrast Paul makes here comparing the GREAT Apostles to</a:t>
            </a:r>
            <a:r>
              <a:rPr lang="en-US" baseline="0" dirty="0" smtClean="0"/>
              <a:t> the Corinthian's who desired to be GREAT.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533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/>
            <a:r>
              <a:rPr lang="en-US" dirty="0" smtClean="0"/>
              <a:t>Paradox and contrast Paul makes here comparing the GREAT Apostles to</a:t>
            </a:r>
            <a:r>
              <a:rPr lang="en-US" baseline="0" dirty="0" smtClean="0"/>
              <a:t> the Corinthian's who desired to be GREAT.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01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116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33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0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65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76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802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01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92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Paul</a:t>
            </a:r>
            <a:r>
              <a:rPr lang="en-US" baseline="0" dirty="0" smtClean="0"/>
              <a:t> is addressing why the Corinthians would want to boast of a (any) </a:t>
            </a:r>
            <a:r>
              <a:rPr lang="en-US" baseline="0" dirty="0" smtClean="0"/>
              <a:t>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82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r>
              <a:rPr lang="en-US" dirty="0" smtClean="0"/>
              <a:t>: Baptism is a remedial doctrine</a:t>
            </a:r>
            <a:r>
              <a:rPr lang="en-US" baseline="0" dirty="0" smtClean="0"/>
              <a:t> Heb 5:11-6:3. first principles.  Milk of the word.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6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5130" y="4038600"/>
            <a:ext cx="5762470" cy="16063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76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1905000"/>
            <a:ext cx="8534400" cy="4953001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>
                  <a:alpha val="50000"/>
                </a:schemeClr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981200"/>
            <a:ext cx="79629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  <a:lvl2pPr marL="461963" indent="-441325">
              <a:defRPr sz="3200" b="1" i="0"/>
            </a:lvl2pPr>
            <a:lvl3pPr marL="914400" indent="-441325">
              <a:defRPr sz="2800"/>
            </a:lvl3pPr>
            <a:lvl4pPr marL="1258888" indent="-344488">
              <a:buFont typeface="Arial" panose="020B0604020202020204" pitchFamily="34" charset="0"/>
              <a:buChar char="•"/>
              <a:defRPr sz="2800" i="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85800" y="1142999"/>
            <a:ext cx="8305800" cy="685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 sz="3600" b="1"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9600" y="1828800"/>
            <a:ext cx="8534400" cy="0"/>
          </a:xfrm>
          <a:prstGeom prst="line">
            <a:avLst/>
          </a:prstGeom>
          <a:ln w="152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31263"/>
            <a:ext cx="3886200" cy="4169537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2053207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318129"/>
            <a:ext cx="3810000" cy="408267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42900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237344"/>
            <a:ext cx="2891790" cy="3011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6022" y="-152400"/>
            <a:ext cx="611335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381000"/>
            <a:ext cx="4953000" cy="5410200"/>
          </a:xfrm>
          <a:prstGeom prst="rect">
            <a:avLst/>
          </a:prstGeom>
        </p:spPr>
        <p:txBody>
          <a:bodyPr/>
          <a:lstStyle>
            <a:lvl1pPr marL="514350" indent="-514350">
              <a:buFont typeface="Wingdings" panose="05000000000000000000" pitchFamily="2" charset="2"/>
              <a:buChar char="q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65382" cy="6841222"/>
          </a:xfrm>
          <a:prstGeom prst="rect">
            <a:avLst/>
          </a:prstGeom>
        </p:spPr>
      </p:pic>
      <p:sp>
        <p:nvSpPr>
          <p:cNvPr id="12" name="Round Diagonal Corner Rectangle 11"/>
          <p:cNvSpPr/>
          <p:nvPr userDrawn="1"/>
        </p:nvSpPr>
        <p:spPr>
          <a:xfrm>
            <a:off x="609600" y="0"/>
            <a:ext cx="8534400" cy="1143000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7993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b="0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Corinthian Church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Mk 9:33-41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52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Gospel is the Wisdom of God</a:t>
            </a:r>
          </a:p>
          <a:p>
            <a:pPr lvl="1"/>
            <a:r>
              <a:rPr lang="en-US" dirty="0" smtClean="0"/>
              <a:t>2:1-6, Paul did not Preach Mans Wisdom (His Own)</a:t>
            </a:r>
          </a:p>
          <a:p>
            <a:pPr lvl="1"/>
            <a:r>
              <a:rPr lang="en-US" dirty="0" smtClean="0"/>
              <a:t>2:7-13, No Man can Know the Mind of God</a:t>
            </a:r>
          </a:p>
          <a:p>
            <a:pPr lvl="1"/>
            <a:r>
              <a:rPr lang="en-US" dirty="0" smtClean="0"/>
              <a:t>2:14-16, Only the Spiritual Man is Capable of Receiving God’s Wisdom</a:t>
            </a:r>
          </a:p>
          <a:p>
            <a:pPr lvl="1"/>
            <a:r>
              <a:rPr lang="en-US" dirty="0" smtClean="0"/>
              <a:t>3:1-3, But They are Carnal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Boasting of A Man?</a:t>
            </a:r>
          </a:p>
        </p:txBody>
      </p:sp>
    </p:spTree>
    <p:extLst>
      <p:ext uri="{BB962C8B-B14F-4D97-AF65-F5344CB8AC3E}">
        <p14:creationId xmlns:p14="http://schemas.microsoft.com/office/powerpoint/2010/main" val="308182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Gospel is the Wisdom of God</a:t>
            </a:r>
          </a:p>
          <a:p>
            <a:pPr lvl="1"/>
            <a:r>
              <a:rPr lang="en-US" dirty="0" smtClean="0"/>
              <a:t>3:4-8, Paul and Apollos are ONLY Servants</a:t>
            </a:r>
          </a:p>
          <a:p>
            <a:pPr lvl="1"/>
            <a:r>
              <a:rPr lang="en-US" dirty="0" smtClean="0"/>
              <a:t>3:9-17, the Corinthians are God’s Building</a:t>
            </a:r>
          </a:p>
          <a:p>
            <a:pPr lvl="2"/>
            <a:r>
              <a:rPr lang="en-US" dirty="0" smtClean="0"/>
              <a:t>Christ is the Foundation</a:t>
            </a:r>
          </a:p>
          <a:p>
            <a:pPr lvl="2"/>
            <a:r>
              <a:rPr lang="en-US" dirty="0" smtClean="0"/>
              <a:t>Paul Laid the Foundation</a:t>
            </a:r>
          </a:p>
          <a:p>
            <a:pPr lvl="2"/>
            <a:r>
              <a:rPr lang="en-US" dirty="0" smtClean="0"/>
              <a:t>Apollos built on this Foundation</a:t>
            </a:r>
          </a:p>
          <a:p>
            <a:pPr lvl="2"/>
            <a:r>
              <a:rPr lang="en-US" dirty="0" smtClean="0"/>
              <a:t>Take Heed how you build on this Foundation</a:t>
            </a:r>
          </a:p>
          <a:p>
            <a:pPr lvl="1"/>
            <a:r>
              <a:rPr lang="en-US" dirty="0" smtClean="0"/>
              <a:t>3:18-23, They Belong to Christ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Boasting of A Man?</a:t>
            </a:r>
          </a:p>
        </p:txBody>
      </p:sp>
    </p:spTree>
    <p:extLst>
      <p:ext uri="{BB962C8B-B14F-4D97-AF65-F5344CB8AC3E}">
        <p14:creationId xmlns:p14="http://schemas.microsoft.com/office/powerpoint/2010/main" val="157107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Gospel is the Wisdom of God</a:t>
            </a:r>
          </a:p>
          <a:p>
            <a:pPr lvl="1"/>
            <a:r>
              <a:rPr lang="en-US" dirty="0" smtClean="0"/>
              <a:t>4:1-6, Paul and Apollos are Ministers (Servants) and Stewards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Boasting of A Man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9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Gospel is the Wisdom of God</a:t>
            </a:r>
          </a:p>
          <a:p>
            <a:pPr lvl="1"/>
            <a:r>
              <a:rPr lang="en-US" dirty="0" smtClean="0"/>
              <a:t>4:7-14, Do not be </a:t>
            </a:r>
            <a:r>
              <a:rPr lang="en-US" dirty="0" smtClean="0"/>
              <a:t>Prideful </a:t>
            </a:r>
            <a:endParaRPr lang="en-US" dirty="0" smtClean="0"/>
          </a:p>
          <a:p>
            <a:pPr lvl="2"/>
            <a:r>
              <a:rPr lang="en-US" dirty="0" smtClean="0"/>
              <a:t>Who made them to differ?</a:t>
            </a:r>
          </a:p>
          <a:p>
            <a:pPr lvl="2"/>
            <a:r>
              <a:rPr lang="en-US" dirty="0" smtClean="0"/>
              <a:t>What do you have that you have not received? </a:t>
            </a:r>
          </a:p>
          <a:p>
            <a:pPr lvl="2"/>
            <a:r>
              <a:rPr lang="en-US" dirty="0" smtClean="0"/>
              <a:t>Why glory since you did not originate it?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Boasting of A Man?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06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Gospel is the Wisdom of God</a:t>
            </a:r>
          </a:p>
          <a:p>
            <a:pPr lvl="1"/>
            <a:r>
              <a:rPr lang="en-US" dirty="0" smtClean="0"/>
              <a:t>4:7-14, </a:t>
            </a:r>
            <a:r>
              <a:rPr lang="en-US" dirty="0" smtClean="0"/>
              <a:t>A Paradox to Consider </a:t>
            </a:r>
            <a:endParaRPr lang="en-US" dirty="0" smtClean="0"/>
          </a:p>
          <a:p>
            <a:pPr lvl="2"/>
            <a:r>
              <a:rPr lang="en-US" dirty="0" smtClean="0"/>
              <a:t>They are full, rich, reigned as kings</a:t>
            </a:r>
          </a:p>
          <a:p>
            <a:pPr lvl="2"/>
            <a:r>
              <a:rPr lang="en-US" dirty="0" smtClean="0"/>
              <a:t>Apostles </a:t>
            </a:r>
            <a:r>
              <a:rPr lang="en-US" dirty="0" smtClean="0"/>
              <a:t>are a spectacle unto world, angels, and men</a:t>
            </a:r>
          </a:p>
          <a:p>
            <a:pPr lvl="2"/>
            <a:r>
              <a:rPr lang="en-US" dirty="0" smtClean="0"/>
              <a:t>Apostles are fools but the Corinthians are wise in Christ </a:t>
            </a:r>
          </a:p>
          <a:p>
            <a:pPr lvl="2"/>
            <a:r>
              <a:rPr lang="en-US" dirty="0" smtClean="0"/>
              <a:t>Apostles are weak but the Corinthians are strong in Christ </a:t>
            </a:r>
          </a:p>
          <a:p>
            <a:pPr lvl="2"/>
            <a:r>
              <a:rPr lang="en-US" dirty="0" smtClean="0"/>
              <a:t>Apostles are despised but the Corinthians are honorable in Christ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Boasting of A Man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2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Gospel is the Wisdom of God</a:t>
            </a:r>
          </a:p>
          <a:p>
            <a:pPr lvl="1"/>
            <a:r>
              <a:rPr lang="en-US" dirty="0" smtClean="0"/>
              <a:t>4:7-14, </a:t>
            </a:r>
            <a:r>
              <a:rPr lang="en-US" dirty="0"/>
              <a:t>A Paradox to Consider </a:t>
            </a:r>
            <a:endParaRPr lang="en-US" dirty="0" smtClean="0"/>
          </a:p>
          <a:p>
            <a:pPr lvl="2"/>
            <a:r>
              <a:rPr lang="en-US" dirty="0" smtClean="0"/>
              <a:t>Apostles Hunger, thirst, naked, buffeted, without home, work with their hands, </a:t>
            </a:r>
          </a:p>
          <a:p>
            <a:pPr lvl="2"/>
            <a:r>
              <a:rPr lang="en-US" dirty="0" smtClean="0"/>
              <a:t>reviled yet we bless</a:t>
            </a:r>
          </a:p>
          <a:p>
            <a:pPr lvl="2"/>
            <a:r>
              <a:rPr lang="en-US" dirty="0" smtClean="0"/>
              <a:t>persecuted yet we endure it</a:t>
            </a:r>
          </a:p>
          <a:p>
            <a:pPr lvl="2"/>
            <a:r>
              <a:rPr lang="en-US" dirty="0" smtClean="0"/>
              <a:t>defamed we entreat</a:t>
            </a:r>
          </a:p>
          <a:p>
            <a:pPr lvl="2"/>
            <a:r>
              <a:rPr lang="en-US" dirty="0" smtClean="0"/>
              <a:t>made filth of the world and are the off scouring of all things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Boasting of A Man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39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Keeping </a:t>
            </a:r>
            <a:r>
              <a:rPr lang="en-US" dirty="0"/>
              <a:t>a Proper Perspective </a:t>
            </a:r>
            <a:r>
              <a:rPr lang="en-US" dirty="0" smtClean="0"/>
              <a:t>of Man</a:t>
            </a:r>
          </a:p>
          <a:p>
            <a:pPr lvl="2"/>
            <a:r>
              <a:rPr lang="en-US" dirty="0" smtClean="0"/>
              <a:t>Not More than Appropriate</a:t>
            </a:r>
          </a:p>
          <a:p>
            <a:pPr lvl="2"/>
            <a:r>
              <a:rPr lang="en-US" dirty="0" smtClean="0"/>
              <a:t>Not Less than Appropriate</a:t>
            </a:r>
          </a:p>
          <a:p>
            <a:pPr lvl="1"/>
            <a:r>
              <a:rPr lang="en-US" dirty="0" smtClean="0"/>
              <a:t>It is God’s Plan, His Work in Preaching, and He Produces Results</a:t>
            </a:r>
          </a:p>
          <a:p>
            <a:pPr lvl="1"/>
            <a:r>
              <a:rPr lang="en-US" dirty="0"/>
              <a:t>God’s Wisdom and Strength Far Exceeds Man’s</a:t>
            </a:r>
          </a:p>
          <a:p>
            <a:pPr lvl="1"/>
            <a:r>
              <a:rPr lang="en-US" dirty="0" smtClean="0"/>
              <a:t>They </a:t>
            </a:r>
            <a:r>
              <a:rPr lang="en-US" dirty="0" smtClean="0"/>
              <a:t>Belong to Christ</a:t>
            </a:r>
          </a:p>
          <a:p>
            <a:pPr lvl="2"/>
            <a:r>
              <a:rPr lang="en-US" dirty="0" smtClean="0"/>
              <a:t>Not Paul, Apollos, or Peter</a:t>
            </a:r>
          </a:p>
          <a:p>
            <a:pPr lvl="1"/>
            <a:r>
              <a:rPr lang="en-US" dirty="0" smtClean="0"/>
              <a:t>Dangers of Pride, Preeminence, and Prominence; Then &amp; Now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Primary </a:t>
            </a:r>
            <a:r>
              <a:rPr lang="en-US" dirty="0" smtClean="0"/>
              <a:t>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4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Preaching </a:t>
            </a:r>
            <a:r>
              <a:rPr lang="en-US" dirty="0" smtClean="0"/>
              <a:t>the Gospel is not Foolishness but to Boast of Man is</a:t>
            </a:r>
          </a:p>
          <a:p>
            <a:pPr lvl="1"/>
            <a:r>
              <a:rPr lang="en-US" dirty="0" smtClean="0"/>
              <a:t>Gospel </a:t>
            </a:r>
            <a:r>
              <a:rPr lang="en-US" dirty="0" smtClean="0"/>
              <a:t>is Foolishness to the Carnal</a:t>
            </a:r>
          </a:p>
          <a:p>
            <a:pPr lvl="2"/>
            <a:r>
              <a:rPr lang="en-US" dirty="0" smtClean="0"/>
              <a:t>Humility is required to receive the Gospel</a:t>
            </a:r>
          </a:p>
          <a:p>
            <a:pPr lvl="1"/>
            <a:r>
              <a:rPr lang="en-US" dirty="0" smtClean="0"/>
              <a:t>Explanation of Apostles’ Inspiration</a:t>
            </a:r>
          </a:p>
          <a:p>
            <a:pPr lvl="1"/>
            <a:r>
              <a:rPr lang="en-US" dirty="0" smtClean="0"/>
              <a:t>Christians are to be Holy</a:t>
            </a:r>
          </a:p>
          <a:p>
            <a:pPr lvl="1"/>
            <a:r>
              <a:rPr lang="en-US" dirty="0" smtClean="0"/>
              <a:t>Christians are to be Servants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Secondary </a:t>
            </a:r>
            <a:r>
              <a:rPr lang="en-US" dirty="0" smtClean="0"/>
              <a:t>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0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Corinthian Church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Problem of Placing Undue Honor on Man</a:t>
            </a:r>
          </a:p>
          <a:p>
            <a:r>
              <a:rPr lang="en-US" dirty="0" smtClean="0"/>
              <a:t>I Cor 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3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Preeminence</a:t>
            </a:r>
          </a:p>
          <a:p>
            <a:pPr lvl="1"/>
            <a:r>
              <a:rPr lang="en-US" dirty="0" smtClean="0"/>
              <a:t>Being First</a:t>
            </a:r>
          </a:p>
          <a:p>
            <a:pPr lvl="1"/>
            <a:r>
              <a:rPr lang="en-US" dirty="0" smtClean="0"/>
              <a:t>Surpassing all others (Google)</a:t>
            </a:r>
          </a:p>
          <a:p>
            <a:r>
              <a:rPr lang="en-US" dirty="0" smtClean="0"/>
              <a:t>Prominence</a:t>
            </a:r>
          </a:p>
          <a:p>
            <a:pPr lvl="1"/>
            <a:r>
              <a:rPr lang="en-US" dirty="0" smtClean="0"/>
              <a:t>Among the first</a:t>
            </a:r>
          </a:p>
          <a:p>
            <a:pPr lvl="1"/>
            <a:r>
              <a:rPr lang="en-US" dirty="0" smtClean="0"/>
              <a:t>The state of being important or famous (Google)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Pride Was Common </a:t>
            </a:r>
            <a:r>
              <a:rPr lang="en-US" dirty="0" smtClean="0"/>
              <a:t>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6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Mt 6:1-6, Pharisee's sought recognition for their works</a:t>
            </a:r>
          </a:p>
          <a:p>
            <a:pPr lvl="1"/>
            <a:r>
              <a:rPr lang="en-US" dirty="0" smtClean="0"/>
              <a:t>Mt 20:20-28, James &amp; John seek prominence in Jesus' kingdom</a:t>
            </a:r>
          </a:p>
          <a:p>
            <a:pPr lvl="1"/>
            <a:r>
              <a:rPr lang="en-US" dirty="0" smtClean="0"/>
              <a:t>Mk 9:33-41, disciples arguing over who was greatest </a:t>
            </a:r>
          </a:p>
          <a:p>
            <a:pPr lvl="1"/>
            <a:r>
              <a:rPr lang="en-US" dirty="0" smtClean="0"/>
              <a:t>Jas 2:1-9, early church gave prominence in seating</a:t>
            </a:r>
          </a:p>
          <a:p>
            <a:pPr lvl="1"/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Pride Was Common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64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God is not a “respecter of persons”</a:t>
            </a:r>
          </a:p>
          <a:p>
            <a:pPr lvl="2"/>
            <a:r>
              <a:rPr lang="en-US" dirty="0" smtClean="0"/>
              <a:t>Meaning: partiality or favoritism</a:t>
            </a:r>
          </a:p>
          <a:p>
            <a:pPr lvl="2"/>
            <a:r>
              <a:rPr lang="en-US" dirty="0" smtClean="0"/>
              <a:t>Rom 2:11, Col 3:25, I Pet 1:17, in judgment</a:t>
            </a:r>
          </a:p>
          <a:p>
            <a:pPr lvl="2"/>
            <a:r>
              <a:rPr lang="en-US" dirty="0" smtClean="0"/>
              <a:t>Eph 6:9, of the slave or master</a:t>
            </a:r>
          </a:p>
          <a:p>
            <a:pPr lvl="2"/>
            <a:r>
              <a:rPr lang="en-US" dirty="0" smtClean="0"/>
              <a:t>Acts 10:34, of the Gentile converts</a:t>
            </a:r>
          </a:p>
          <a:p>
            <a:pPr lvl="1"/>
            <a:r>
              <a:rPr lang="en-US" dirty="0"/>
              <a:t>Jas 2:1-9, Early Church Condemned</a:t>
            </a:r>
          </a:p>
          <a:p>
            <a:pPr lvl="1"/>
            <a:r>
              <a:rPr lang="en-US" dirty="0"/>
              <a:t>I Tim 5:21-25, Timothy warned against showing </a:t>
            </a:r>
            <a:r>
              <a:rPr lang="en-US" dirty="0" smtClean="0"/>
              <a:t>prejudice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Pride Was Common </a:t>
            </a:r>
            <a:r>
              <a:rPr lang="en-US" dirty="0" smtClean="0"/>
              <a:t>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4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1:10–4:21, Divisions</a:t>
            </a:r>
          </a:p>
          <a:p>
            <a:pPr lvl="1"/>
            <a:r>
              <a:rPr lang="en-US" dirty="0" smtClean="0"/>
              <a:t>who baptized them</a:t>
            </a:r>
          </a:p>
          <a:p>
            <a:r>
              <a:rPr lang="en-US" dirty="0" smtClean="0"/>
              <a:t>5:1–13, Pride over the sinner</a:t>
            </a:r>
          </a:p>
          <a:p>
            <a:r>
              <a:rPr lang="en-US" dirty="0" smtClean="0"/>
              <a:t>6:1–11, Brother suing brother</a:t>
            </a:r>
          </a:p>
          <a:p>
            <a:pPr lvl="1"/>
            <a:r>
              <a:rPr lang="en-US" dirty="0" smtClean="0"/>
              <a:t>Result of </a:t>
            </a:r>
            <a:r>
              <a:rPr lang="en-US" dirty="0" smtClean="0"/>
              <a:t>pride?</a:t>
            </a:r>
            <a:endParaRPr lang="en-US" dirty="0" smtClean="0"/>
          </a:p>
          <a:p>
            <a:r>
              <a:rPr lang="en-US" dirty="0" smtClean="0"/>
              <a:t>6:12–7:40, Value their body</a:t>
            </a:r>
          </a:p>
          <a:p>
            <a:pPr lvl="1"/>
            <a:r>
              <a:rPr lang="en-US" dirty="0" smtClean="0"/>
              <a:t>Temple of the Holy Spirit</a:t>
            </a:r>
          </a:p>
          <a:p>
            <a:r>
              <a:rPr lang="en-US" dirty="0" smtClean="0"/>
              <a:t>8:1–11:1, Value Another’s Soul</a:t>
            </a:r>
          </a:p>
          <a:p>
            <a:pPr lvl="1"/>
            <a:r>
              <a:rPr lang="en-US" dirty="0" smtClean="0"/>
              <a:t>Matters of expediency &amp; freedom in Christ)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Pride in the Corinthian </a:t>
            </a:r>
            <a:r>
              <a:rPr lang="en-US" dirty="0" smtClean="0"/>
              <a:t>Church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11:2–16, Women’s Roll</a:t>
            </a:r>
          </a:p>
          <a:p>
            <a:pPr lvl="1"/>
            <a:r>
              <a:rPr lang="en-US" dirty="0" smtClean="0"/>
              <a:t>Especially head coverings</a:t>
            </a:r>
          </a:p>
          <a:p>
            <a:r>
              <a:rPr lang="en-US" dirty="0" smtClean="0"/>
              <a:t>11:17–34, Lord's Supper</a:t>
            </a:r>
          </a:p>
          <a:p>
            <a:pPr lvl="1"/>
            <a:r>
              <a:rPr lang="en-US" dirty="0" smtClean="0"/>
              <a:t>Their prosperity became divisive </a:t>
            </a:r>
          </a:p>
          <a:p>
            <a:r>
              <a:rPr lang="en-US" dirty="0" smtClean="0"/>
              <a:t>12:1–14:40, Use of Spiritual Gifts</a:t>
            </a:r>
          </a:p>
          <a:p>
            <a:pPr lvl="1"/>
            <a:r>
              <a:rPr lang="en-US" dirty="0" smtClean="0"/>
              <a:t>12:1-31, Respecting each other’s abilities</a:t>
            </a:r>
          </a:p>
          <a:p>
            <a:pPr lvl="1"/>
            <a:r>
              <a:rPr lang="en-US" dirty="0" smtClean="0"/>
              <a:t>13:1-13, Must have love above all things</a:t>
            </a:r>
          </a:p>
          <a:p>
            <a:pPr lvl="1"/>
            <a:r>
              <a:rPr lang="en-US" dirty="0" smtClean="0"/>
              <a:t>14:1-40, Using spiritual gifts in the assembly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Pride in the Corinthian </a:t>
            </a:r>
            <a:r>
              <a:rPr lang="en-US" dirty="0" smtClean="0"/>
              <a:t>Church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9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Corinthians Boasting</a:t>
            </a:r>
          </a:p>
          <a:p>
            <a:pPr lvl="1"/>
            <a:r>
              <a:rPr lang="en-US" dirty="0" smtClean="0"/>
              <a:t>1:12, Now this I say, that every one of you says, I am of Paul; and I of Apollos; and I of Cephas; and I of Christ.</a:t>
            </a:r>
          </a:p>
          <a:p>
            <a:pPr lvl="1"/>
            <a:r>
              <a:rPr lang="en-US" dirty="0" smtClean="0"/>
              <a:t>4:6, that ye might learn in us not to think of men above that which is written, that no one of you be puffed up for one against another.</a:t>
            </a:r>
          </a:p>
          <a:p>
            <a:pPr lvl="1"/>
            <a:r>
              <a:rPr lang="en-US" dirty="0" smtClean="0"/>
              <a:t>Entire context from 1:10-4:21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Boasting of A Man?</a:t>
            </a:r>
          </a:p>
        </p:txBody>
      </p:sp>
    </p:spTree>
    <p:extLst>
      <p:ext uri="{BB962C8B-B14F-4D97-AF65-F5344CB8AC3E}">
        <p14:creationId xmlns:p14="http://schemas.microsoft.com/office/powerpoint/2010/main" val="202470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Paul’s 1st letter to Corinth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1:17-31, If We Boast, Boast of God</a:t>
            </a:r>
          </a:p>
          <a:p>
            <a:pPr lvl="1"/>
            <a:r>
              <a:rPr lang="en-US" dirty="0" smtClean="0"/>
              <a:t>Vs. 17a, Preaching Gospel is Preferred over Baptism (Milk of the Word)</a:t>
            </a:r>
          </a:p>
          <a:p>
            <a:pPr lvl="1"/>
            <a:r>
              <a:rPr lang="en-US" dirty="0" smtClean="0"/>
              <a:t>Vs. 17b-24, Wisdom of World is Foolishness</a:t>
            </a:r>
          </a:p>
          <a:p>
            <a:pPr lvl="1"/>
            <a:r>
              <a:rPr lang="en-US" dirty="0" smtClean="0"/>
              <a:t>Vs. 25-29, Foolishness of God is Wiser than Wisdom of Men</a:t>
            </a:r>
          </a:p>
          <a:p>
            <a:pPr lvl="1"/>
            <a:r>
              <a:rPr lang="en-US" dirty="0" smtClean="0"/>
              <a:t>Vs. 30-31, if you Glory, Glory in God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Boasting of A Man?</a:t>
            </a:r>
          </a:p>
        </p:txBody>
      </p:sp>
    </p:spTree>
    <p:extLst>
      <p:ext uri="{BB962C8B-B14F-4D97-AF65-F5344CB8AC3E}">
        <p14:creationId xmlns:p14="http://schemas.microsoft.com/office/powerpoint/2010/main" val="60613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2839</TotalTime>
  <Words>949</Words>
  <Application>Microsoft Office PowerPoint</Application>
  <PresentationFormat>On-screen Show (4:3)</PresentationFormat>
  <Paragraphs>147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Franklin Gothic Book</vt:lpstr>
      <vt:lpstr>Times New Roman</vt:lpstr>
      <vt:lpstr>Wingdings</vt:lpstr>
      <vt:lpstr>Crop</vt:lpstr>
      <vt:lpstr>The Corinthian Church</vt:lpstr>
      <vt:lpstr>The Corinthian Church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  <vt:lpstr>Paul’s 1st letter to Corinth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256</cp:revision>
  <cp:lastPrinted>2018-08-19T13:52:42Z</cp:lastPrinted>
  <dcterms:created xsi:type="dcterms:W3CDTF">1998-07-07T15:18:40Z</dcterms:created>
  <dcterms:modified xsi:type="dcterms:W3CDTF">2018-08-19T13:52:43Z</dcterms:modified>
</cp:coreProperties>
</file>