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21"/>
  </p:notesMasterIdLst>
  <p:sldIdLst>
    <p:sldId id="256" r:id="rId2"/>
    <p:sldId id="258" r:id="rId3"/>
    <p:sldId id="259" r:id="rId4"/>
    <p:sldId id="285" r:id="rId5"/>
    <p:sldId id="287" r:id="rId6"/>
    <p:sldId id="288" r:id="rId7"/>
    <p:sldId id="289" r:id="rId8"/>
    <p:sldId id="295" r:id="rId9"/>
    <p:sldId id="296" r:id="rId10"/>
    <p:sldId id="290" r:id="rId11"/>
    <p:sldId id="293" r:id="rId12"/>
    <p:sldId id="294" r:id="rId13"/>
    <p:sldId id="301" r:id="rId14"/>
    <p:sldId id="297" r:id="rId15"/>
    <p:sldId id="298" r:id="rId16"/>
    <p:sldId id="302" r:id="rId17"/>
    <p:sldId id="303" r:id="rId18"/>
    <p:sldId id="279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514" autoAdjust="0"/>
  </p:normalViewPr>
  <p:slideViewPr>
    <p:cSldViewPr>
      <p:cViewPr varScale="1">
        <p:scale>
          <a:sx n="82" d="100"/>
          <a:sy n="82" d="100"/>
        </p:scale>
        <p:origin x="7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0FA23-FAF6-4341-BAFD-9EA740E3C286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D92FC-D33D-4DF0-831B-8280380D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dimensional Christianity: No such thing!</a:t>
            </a:r>
          </a:p>
          <a:p>
            <a:r>
              <a:rPr lang="en-US" dirty="0" smtClean="0"/>
              <a:t>Doctrine, discipline, mercy, justice, love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Pharisees were one dimensional spiritually:  Doctrine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49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19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7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5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532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50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Mt 23:23,</a:t>
            </a:r>
            <a:r>
              <a:rPr lang="en-US" baseline="0" dirty="0" smtClean="0"/>
              <a:t> these three are things one does or gives; not necessarily what one receives. Jesus assigns the responsibility to give these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11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God is not one dimensional!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49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Mt 23:23,</a:t>
            </a:r>
            <a:r>
              <a:rPr lang="en-US" baseline="0" dirty="0" smtClean="0"/>
              <a:t> these three are things one does or gives; not necessarily what one receives. Jesus assigns the responsibility to give these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50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11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God’s mercy is Conditional</a:t>
            </a:r>
          </a:p>
          <a:p>
            <a:pPr lvl="0"/>
            <a:r>
              <a:rPr lang="en-US" dirty="0" smtClean="0"/>
              <a:t>Study this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53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Discuss empathy</a:t>
            </a:r>
            <a:r>
              <a:rPr lang="en-US" baseline="0" dirty="0" smtClean="0"/>
              <a:t> that Jesus can have; our limitation of having in those we don’t understand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47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Jesus quotes Mic in Matthew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Mt 9:11-13; Mt 12:6-8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51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Jesus quotes Mic in Matthew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Mt 9:11-13; Mt 12:6-8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12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20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95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32" y="1314451"/>
            <a:ext cx="6517482" cy="200025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600451"/>
            <a:ext cx="6517482" cy="2171700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5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245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7772870" cy="4376607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 b="1" cap="none"/>
            </a:lvl1pPr>
            <a:lvl2pPr marL="914400" indent="-457200">
              <a:buSzPct val="80000"/>
              <a:buFont typeface="Wingdings" panose="05000000000000000000" pitchFamily="2" charset="2"/>
              <a:buChar char="Ø"/>
              <a:defRPr sz="3200" cap="none"/>
            </a:lvl2pPr>
            <a:lvl3pPr>
              <a:defRPr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657350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2860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9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04219"/>
            <a:ext cx="7773338" cy="6959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514600"/>
            <a:ext cx="7772870" cy="42291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 b="1" cap="none"/>
            </a:lvl1pPr>
            <a:lvl2pPr marL="461963" indent="-461963">
              <a:buSzPct val="80000"/>
              <a:buFont typeface="Wingdings" panose="05000000000000000000" pitchFamily="2" charset="2"/>
              <a:buChar char="Ø"/>
              <a:defRPr sz="3200" cap="none"/>
            </a:lvl2pPr>
            <a:lvl3pPr marL="914400" indent="-455613">
              <a:buSzPct val="75000"/>
              <a:buFont typeface="Wingdings" panose="05000000000000000000" pitchFamily="2" charset="2"/>
              <a:buChar char="q"/>
              <a:defRPr sz="2800"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224793" y="1314450"/>
            <a:ext cx="6661907" cy="914400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      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4003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59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35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28750" y="328219"/>
            <a:ext cx="7773338" cy="63878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623438"/>
            <a:ext cx="382952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623438"/>
            <a:ext cx="382905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78991" y="1009469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64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29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7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2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30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8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Weightier matters</a:t>
            </a:r>
          </a:p>
          <a:p>
            <a:r>
              <a:rPr lang="en-US" dirty="0"/>
              <a:t>Mk 12:28-34</a:t>
            </a:r>
          </a:p>
          <a:p>
            <a:r>
              <a:rPr lang="en-US" dirty="0" smtClean="0"/>
              <a:t>Mt 5:7</a:t>
            </a:r>
          </a:p>
        </p:txBody>
      </p:sp>
    </p:spTree>
    <p:extLst>
      <p:ext uri="{BB962C8B-B14F-4D97-AF65-F5344CB8AC3E}">
        <p14:creationId xmlns:p14="http://schemas.microsoft.com/office/powerpoint/2010/main" val="31527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God Prefers Mercy over Obedience</a:t>
            </a:r>
          </a:p>
          <a:p>
            <a:pPr lvl="1"/>
            <a:r>
              <a:rPr lang="en-US" dirty="0"/>
              <a:t>Mt </a:t>
            </a:r>
            <a:r>
              <a:rPr lang="en-US" dirty="0" smtClean="0"/>
              <a:t>9:11-13, </a:t>
            </a:r>
            <a:r>
              <a:rPr lang="en-US" dirty="0"/>
              <a:t>I will</a:t>
            </a:r>
            <a:r>
              <a:rPr lang="en-US" b="1" dirty="0"/>
              <a:t> have </a:t>
            </a:r>
            <a:r>
              <a:rPr lang="en-US" b="1" dirty="0" smtClean="0"/>
              <a:t>mercy</a:t>
            </a:r>
            <a:r>
              <a:rPr lang="en-US" dirty="0" smtClean="0"/>
              <a:t>, </a:t>
            </a:r>
            <a:r>
              <a:rPr lang="en-US" dirty="0"/>
              <a:t>and not sacrifice</a:t>
            </a:r>
            <a:endParaRPr lang="en-US" dirty="0" smtClean="0"/>
          </a:p>
          <a:p>
            <a:pPr lvl="1"/>
            <a:r>
              <a:rPr lang="en-US" dirty="0"/>
              <a:t>Mt 12:1-8, I will</a:t>
            </a:r>
            <a:r>
              <a:rPr lang="en-US" b="1" dirty="0"/>
              <a:t> have mercy</a:t>
            </a:r>
            <a:r>
              <a:rPr lang="en-US" dirty="0"/>
              <a:t>, and not </a:t>
            </a:r>
            <a:r>
              <a:rPr lang="en-US" dirty="0" smtClean="0"/>
              <a:t>sacrifice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Christians </a:t>
            </a:r>
            <a:r>
              <a:rPr lang="en-US" dirty="0"/>
              <a:t>have Obtained Mercy</a:t>
            </a:r>
            <a:endParaRPr lang="en-US" dirty="0" smtClean="0"/>
          </a:p>
          <a:p>
            <a:pPr lvl="1"/>
            <a:r>
              <a:rPr lang="en-US" dirty="0"/>
              <a:t>I Pet 1:3-4, begotten again to a lively hope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Pet </a:t>
            </a:r>
            <a:r>
              <a:rPr lang="en-US" dirty="0" smtClean="0"/>
              <a:t>2:10, now have obtained mercy</a:t>
            </a:r>
          </a:p>
          <a:p>
            <a:pPr lvl="1"/>
            <a:r>
              <a:rPr lang="en-US" dirty="0" smtClean="0"/>
              <a:t>Eph 2:4-7, made alive with Christ</a:t>
            </a:r>
          </a:p>
          <a:p>
            <a:pPr lvl="1"/>
            <a:r>
              <a:rPr lang="en-US" dirty="0"/>
              <a:t>Rom </a:t>
            </a:r>
            <a:r>
              <a:rPr lang="en-US" dirty="0" smtClean="0"/>
              <a:t>5:8-10, were enemies, now reconciled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4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Integral to Christian Behavior</a:t>
            </a:r>
          </a:p>
          <a:p>
            <a:pPr lvl="1"/>
            <a:r>
              <a:rPr lang="en-US" dirty="0" smtClean="0"/>
              <a:t>Col 3:12-17, Put on … bowels of mercy…</a:t>
            </a:r>
          </a:p>
          <a:p>
            <a:pPr lvl="1"/>
            <a:r>
              <a:rPr lang="en-US" dirty="0" smtClean="0"/>
              <a:t>Lk 6:36, Be ye therefore merciful, as your Father also is merciful</a:t>
            </a:r>
          </a:p>
          <a:p>
            <a:pPr lvl="1"/>
            <a:r>
              <a:rPr lang="en-US" dirty="0" smtClean="0"/>
              <a:t>I Pet 3:8-9, have compassion, be pitiful…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1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Contrasting Behaviors</a:t>
            </a:r>
          </a:p>
          <a:p>
            <a:pPr lvl="1"/>
            <a:r>
              <a:rPr lang="en-US" dirty="0" smtClean="0"/>
              <a:t>I Pet 3:8-9, Contrast against vengeance</a:t>
            </a:r>
          </a:p>
          <a:p>
            <a:pPr lvl="1"/>
            <a:r>
              <a:rPr lang="en-US" dirty="0"/>
              <a:t>Eph 4:31-32, Contrast against ill will</a:t>
            </a:r>
          </a:p>
          <a:p>
            <a:pPr lvl="1"/>
            <a:r>
              <a:rPr lang="en-US" dirty="0" smtClean="0"/>
              <a:t>I Jn 3:16-19, Contrast against love of God</a:t>
            </a:r>
          </a:p>
          <a:p>
            <a:pPr lvl="1"/>
            <a:r>
              <a:rPr lang="en-US" dirty="0" smtClean="0"/>
              <a:t>Lk 10:25-37, Contrast against those who ignored the needy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27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To be Given with Cheerfulness</a:t>
            </a:r>
          </a:p>
          <a:p>
            <a:pPr lvl="1"/>
            <a:r>
              <a:rPr lang="en-US" dirty="0" smtClean="0"/>
              <a:t>Rom 12:8, he that shews mercy, with cheerfulness</a:t>
            </a:r>
          </a:p>
          <a:p>
            <a:pPr lvl="1"/>
            <a:r>
              <a:rPr lang="en-US" dirty="0" smtClean="0"/>
              <a:t>Jon 4:1-3, Contrasting Jonah’s attitude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7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Mercy will be Shown in Kind</a:t>
            </a:r>
          </a:p>
          <a:p>
            <a:pPr lvl="1"/>
            <a:r>
              <a:rPr lang="en-US" dirty="0" smtClean="0"/>
              <a:t>Mt 5:7, Blessed are the merciful </a:t>
            </a:r>
          </a:p>
          <a:p>
            <a:pPr lvl="1"/>
            <a:r>
              <a:rPr lang="en-US" dirty="0" smtClean="0"/>
              <a:t>Mt 6:14-15, For if ye forgive men their trespasses, your heavenly Father will also forgive you </a:t>
            </a:r>
          </a:p>
          <a:p>
            <a:pPr lvl="1"/>
            <a:r>
              <a:rPr lang="en-US" dirty="0" smtClean="0"/>
              <a:t>Mt 18:21-35, Parable of the Unmerciful Servant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1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Mercy will be Shown in Kind</a:t>
            </a:r>
          </a:p>
          <a:p>
            <a:pPr lvl="1"/>
            <a:r>
              <a:rPr lang="en-US" dirty="0" smtClean="0"/>
              <a:t>Jas 2:12-13, he shall have judgment without mercy, that hath shewed no mercy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49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Definitions:</a:t>
            </a:r>
          </a:p>
          <a:p>
            <a:pPr lvl="1"/>
            <a:r>
              <a:rPr lang="en-US" dirty="0" smtClean="0"/>
              <a:t>Judgment – giving what is deserved</a:t>
            </a:r>
          </a:p>
          <a:p>
            <a:pPr lvl="1"/>
            <a:r>
              <a:rPr lang="en-US" dirty="0" smtClean="0"/>
              <a:t>Mercy – not giving what is deserved</a:t>
            </a:r>
          </a:p>
          <a:p>
            <a:pPr lvl="1"/>
            <a:r>
              <a:rPr lang="en-US" dirty="0" smtClean="0"/>
              <a:t>Grace – giving what is not deserved</a:t>
            </a:r>
          </a:p>
          <a:p>
            <a:pPr lvl="1"/>
            <a:r>
              <a:rPr lang="en-US" dirty="0" smtClean="0"/>
              <a:t>Pity - sympathetic sorrow</a:t>
            </a:r>
          </a:p>
          <a:p>
            <a:pPr lvl="1"/>
            <a:r>
              <a:rPr lang="en-US" dirty="0" smtClean="0"/>
              <a:t>Compassion - sympathetic sorrow with a desire to alleviate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6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Lessons</a:t>
            </a:r>
          </a:p>
          <a:p>
            <a:pPr lvl="1"/>
            <a:r>
              <a:rPr lang="en-US" dirty="0" smtClean="0"/>
              <a:t>Our Responsibility Goes Beyond Obedience and Doctrine</a:t>
            </a:r>
          </a:p>
          <a:p>
            <a:pPr lvl="1"/>
            <a:r>
              <a:rPr lang="en-US" dirty="0" smtClean="0"/>
              <a:t>Mercy is God’s Nature</a:t>
            </a:r>
          </a:p>
          <a:p>
            <a:pPr lvl="1"/>
            <a:r>
              <a:rPr lang="en-US" dirty="0" smtClean="0"/>
              <a:t>Mercy is Righteousness</a:t>
            </a:r>
          </a:p>
          <a:p>
            <a:pPr lvl="1"/>
            <a:r>
              <a:rPr lang="en-US" dirty="0" smtClean="0"/>
              <a:t>Mercy Contrasted</a:t>
            </a:r>
          </a:p>
          <a:p>
            <a:pPr lvl="1"/>
            <a:r>
              <a:rPr lang="en-US" dirty="0" smtClean="0"/>
              <a:t>Mercy will be Shown in Kind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</a:t>
            </a:r>
            <a:r>
              <a:rPr lang="en-US" dirty="0"/>
              <a:t>Mercy</a:t>
            </a:r>
          </a:p>
        </p:txBody>
      </p:sp>
    </p:spTree>
    <p:extLst>
      <p:ext uri="{BB962C8B-B14F-4D97-AF65-F5344CB8AC3E}">
        <p14:creationId xmlns:p14="http://schemas.microsoft.com/office/powerpoint/2010/main" val="38073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is not Wholly Merciful </a:t>
            </a:r>
          </a:p>
          <a:p>
            <a:pPr lvl="1"/>
            <a:r>
              <a:rPr lang="en-US" dirty="0" smtClean="0"/>
              <a:t>God Offers Mercy in Place of Justice</a:t>
            </a:r>
          </a:p>
          <a:p>
            <a:pPr lvl="1"/>
            <a:r>
              <a:rPr lang="en-US" dirty="0" smtClean="0"/>
              <a:t>Rom 3:23, all have sinned</a:t>
            </a:r>
          </a:p>
          <a:p>
            <a:pPr lvl="1"/>
            <a:r>
              <a:rPr lang="en-US" dirty="0" smtClean="0"/>
              <a:t>Rom 6:23, wages of sin is death</a:t>
            </a:r>
          </a:p>
          <a:p>
            <a:pPr lvl="1"/>
            <a:r>
              <a:rPr lang="en-US" dirty="0" smtClean="0"/>
              <a:t>Jam 2:13, Mercy rejoices against Judgment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Weightier matters</a:t>
            </a:r>
          </a:p>
          <a:p>
            <a:r>
              <a:rPr lang="en-US" dirty="0" smtClean="0"/>
              <a:t>Mt 23:23 - </a:t>
            </a:r>
            <a:r>
              <a:rPr lang="en-US" dirty="0"/>
              <a:t>Mercy</a:t>
            </a:r>
          </a:p>
        </p:txBody>
      </p:sp>
    </p:spTree>
    <p:extLst>
      <p:ext uri="{BB962C8B-B14F-4D97-AF65-F5344CB8AC3E}">
        <p14:creationId xmlns:p14="http://schemas.microsoft.com/office/powerpoint/2010/main" val="300673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/>
              <a:t>Finding Spirituality in Life</a:t>
            </a:r>
          </a:p>
          <a:p>
            <a:pPr lvl="1"/>
            <a:r>
              <a:rPr lang="en-US" smtClean="0"/>
              <a:t>True Spirituality can only be found through the one true God who created us</a:t>
            </a:r>
          </a:p>
          <a:p>
            <a:pPr lvl="1"/>
            <a:r>
              <a:rPr lang="en-US" smtClean="0"/>
              <a:t>All others lack lasting substance</a:t>
            </a:r>
          </a:p>
          <a:p>
            <a:pPr lvl="1"/>
            <a:r>
              <a:rPr lang="en-US" smtClean="0"/>
              <a:t>Struggle is real, even for Christians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2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Church</a:t>
            </a:r>
          </a:p>
          <a:p>
            <a:pPr lvl="1"/>
            <a:r>
              <a:rPr lang="en-US" dirty="0" smtClean="0"/>
              <a:t>Mt 23:23-24, Focus on Doctrine in Absence of the Spiritual</a:t>
            </a:r>
          </a:p>
          <a:p>
            <a:r>
              <a:rPr lang="en-US" dirty="0"/>
              <a:t>One Dimensional Christianity </a:t>
            </a:r>
            <a:r>
              <a:rPr lang="en-US" dirty="0" smtClean="0"/>
              <a:t>Lacks</a:t>
            </a:r>
          </a:p>
          <a:p>
            <a:pPr lvl="1"/>
            <a:r>
              <a:rPr lang="en-US" dirty="0"/>
              <a:t>Heb 5:11-6:3, </a:t>
            </a:r>
            <a:r>
              <a:rPr lang="en-US" dirty="0" smtClean="0"/>
              <a:t>Babes vs. mature</a:t>
            </a:r>
          </a:p>
          <a:p>
            <a:pPr lvl="1"/>
            <a:r>
              <a:rPr lang="en-US" dirty="0" smtClean="0"/>
              <a:t>II Pet 1:5-11, Add </a:t>
            </a:r>
            <a:r>
              <a:rPr lang="en-US" dirty="0" err="1" smtClean="0"/>
              <a:t>to’s</a:t>
            </a:r>
            <a:r>
              <a:rPr lang="en-US" dirty="0" smtClean="0"/>
              <a:t>; The Blind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5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Definitions:</a:t>
            </a:r>
          </a:p>
          <a:p>
            <a:pPr lvl="1"/>
            <a:r>
              <a:rPr lang="en-US" dirty="0" smtClean="0"/>
              <a:t>Judgment – giving what is deserved</a:t>
            </a:r>
          </a:p>
          <a:p>
            <a:pPr lvl="1"/>
            <a:r>
              <a:rPr lang="en-US" dirty="0" smtClean="0"/>
              <a:t>Mercy – not giving what is deserved</a:t>
            </a:r>
          </a:p>
          <a:p>
            <a:pPr lvl="1"/>
            <a:r>
              <a:rPr lang="en-US" dirty="0" smtClean="0"/>
              <a:t>Grace – giving what is not deserved</a:t>
            </a:r>
          </a:p>
          <a:p>
            <a:pPr lvl="1"/>
            <a:r>
              <a:rPr lang="en-US" dirty="0" smtClean="0"/>
              <a:t>Pity - sympathetic sorrow</a:t>
            </a:r>
          </a:p>
          <a:p>
            <a:pPr lvl="1"/>
            <a:r>
              <a:rPr lang="en-US" dirty="0" smtClean="0"/>
              <a:t>Compassion - sympathetic sorrow with a desire to alleviate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Attribute of God</a:t>
            </a:r>
          </a:p>
          <a:p>
            <a:pPr lvl="1"/>
            <a:r>
              <a:rPr lang="en-US" dirty="0" smtClean="0"/>
              <a:t>II Cor 1:3, Father of mercies </a:t>
            </a:r>
          </a:p>
          <a:p>
            <a:pPr lvl="1"/>
            <a:r>
              <a:rPr lang="en-US" dirty="0" smtClean="0"/>
              <a:t>Eph 2:4, is rich in mercy</a:t>
            </a:r>
          </a:p>
          <a:p>
            <a:pPr lvl="1"/>
            <a:r>
              <a:rPr lang="en-US" dirty="0" smtClean="0"/>
              <a:t>Jas 5:11, tender mercy</a:t>
            </a:r>
          </a:p>
          <a:p>
            <a:pPr lvl="1"/>
            <a:r>
              <a:rPr lang="en-US" dirty="0"/>
              <a:t>I Pet 1:3-4, Abundant mercy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38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God can Withhold</a:t>
            </a:r>
          </a:p>
          <a:p>
            <a:pPr lvl="1"/>
            <a:r>
              <a:rPr lang="en-US" dirty="0" smtClean="0"/>
              <a:t>Rom 9:15-18, </a:t>
            </a:r>
            <a:r>
              <a:rPr lang="en-US" b="1" dirty="0" smtClean="0"/>
              <a:t>he</a:t>
            </a:r>
            <a:r>
              <a:rPr lang="en-US" dirty="0" smtClean="0"/>
              <a:t> has </a:t>
            </a:r>
            <a:r>
              <a:rPr lang="en-US" b="1" dirty="0" smtClean="0"/>
              <a:t>mercy</a:t>
            </a:r>
            <a:r>
              <a:rPr lang="en-US" dirty="0" smtClean="0"/>
              <a:t> </a:t>
            </a:r>
            <a:r>
              <a:rPr lang="en-US" dirty="0"/>
              <a:t>on whom he will </a:t>
            </a:r>
            <a:r>
              <a:rPr lang="en-US" dirty="0" smtClean="0"/>
              <a:t>and hardens who he will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4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Jesus is Most Qualified to Show Mercy</a:t>
            </a:r>
          </a:p>
          <a:p>
            <a:pPr lvl="1"/>
            <a:r>
              <a:rPr lang="en-US" dirty="0"/>
              <a:t>Heb </a:t>
            </a:r>
            <a:r>
              <a:rPr lang="en-US" dirty="0" smtClean="0"/>
              <a:t>4:14-16, </a:t>
            </a:r>
            <a:r>
              <a:rPr lang="en-US" dirty="0"/>
              <a:t>was in all points tempted like as we are</a:t>
            </a:r>
            <a:endParaRPr lang="en-US" dirty="0" smtClean="0"/>
          </a:p>
          <a:p>
            <a:pPr lvl="1"/>
            <a:r>
              <a:rPr lang="en-US" dirty="0"/>
              <a:t>Heb </a:t>
            </a:r>
            <a:r>
              <a:rPr lang="en-US" dirty="0" smtClean="0"/>
              <a:t>2:16-18, made </a:t>
            </a:r>
            <a:r>
              <a:rPr lang="en-US" dirty="0"/>
              <a:t>like unto his brethren</a:t>
            </a:r>
            <a:endParaRPr lang="en-US" dirty="0" smtClean="0"/>
          </a:p>
          <a:p>
            <a:pPr lvl="1"/>
            <a:r>
              <a:rPr lang="en-US" dirty="0" smtClean="0"/>
              <a:t>“Common Mans” King</a:t>
            </a:r>
          </a:p>
          <a:p>
            <a:pPr lvl="1"/>
            <a:r>
              <a:rPr lang="en-US" dirty="0" smtClean="0"/>
              <a:t>Empathy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15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Rejects Worship He Commanded</a:t>
            </a:r>
          </a:p>
          <a:p>
            <a:pPr lvl="1"/>
            <a:r>
              <a:rPr lang="en-US" dirty="0" smtClean="0"/>
              <a:t>Isa 1:2-27, </a:t>
            </a:r>
            <a:r>
              <a:rPr lang="en-US" dirty="0"/>
              <a:t>lacked judgment, benevolence </a:t>
            </a:r>
            <a:endParaRPr lang="en-US" dirty="0" smtClean="0"/>
          </a:p>
          <a:p>
            <a:pPr lvl="1"/>
            <a:r>
              <a:rPr lang="en-US" dirty="0"/>
              <a:t>Amos </a:t>
            </a:r>
            <a:r>
              <a:rPr lang="en-US" dirty="0" smtClean="0"/>
              <a:t>5:10-12, tread upon the poor and afflict the just</a:t>
            </a:r>
            <a:endParaRPr lang="en-US" dirty="0"/>
          </a:p>
          <a:p>
            <a:pPr lvl="1"/>
            <a:r>
              <a:rPr lang="en-US" dirty="0" smtClean="0"/>
              <a:t>Amos 5:21-23, Obeyed the Law and worshiped Idols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2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Rejects Worship He Commanded</a:t>
            </a:r>
          </a:p>
          <a:p>
            <a:pPr lvl="1"/>
            <a:r>
              <a:rPr lang="en-US" dirty="0" smtClean="0"/>
              <a:t>Hos 6:4-7, For I desired mercy, and not sacrifice</a:t>
            </a:r>
          </a:p>
          <a:p>
            <a:pPr lvl="1"/>
            <a:r>
              <a:rPr lang="en-US" dirty="0" smtClean="0"/>
              <a:t>Mic 6:6-8, love mercy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The Weightier matters</a:t>
            </a:r>
          </a:p>
          <a:p>
            <a:r>
              <a:rPr lang="en-US" smtClean="0"/>
              <a:t>Mt 23:23 - Mercy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3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728</TotalTime>
  <Words>807</Words>
  <Application>Microsoft Office PowerPoint</Application>
  <PresentationFormat>On-screen Show (4:3)</PresentationFormat>
  <Paragraphs>162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Tw Cen MT</vt:lpstr>
      <vt:lpstr>Wingdings</vt:lpstr>
      <vt:lpstr>Droplet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for spirituality</dc:title>
  <dc:creator>rdward</dc:creator>
  <cp:lastModifiedBy>rdward</cp:lastModifiedBy>
  <cp:revision>175</cp:revision>
  <dcterms:created xsi:type="dcterms:W3CDTF">2018-07-21T17:29:57Z</dcterms:created>
  <dcterms:modified xsi:type="dcterms:W3CDTF">2018-09-09T20:16:20Z</dcterms:modified>
</cp:coreProperties>
</file>