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13"/>
  </p:notesMasterIdLst>
  <p:sldIdLst>
    <p:sldId id="256" r:id="rId2"/>
    <p:sldId id="257" r:id="rId3"/>
    <p:sldId id="265" r:id="rId4"/>
    <p:sldId id="264" r:id="rId5"/>
    <p:sldId id="258" r:id="rId6"/>
    <p:sldId id="259" r:id="rId7"/>
    <p:sldId id="266" r:id="rId8"/>
    <p:sldId id="260" r:id="rId9"/>
    <p:sldId id="263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634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5" autoAdjust="0"/>
    <p:restoredTop sz="94660"/>
  </p:normalViewPr>
  <p:slideViewPr>
    <p:cSldViewPr>
      <p:cViewPr varScale="1">
        <p:scale>
          <a:sx n="86" d="100"/>
          <a:sy n="86" d="100"/>
        </p:scale>
        <p:origin x="51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16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30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F03D10-F359-446D-97BA-0FEF59D59C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625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60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6096000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2511552"/>
          </a:xfrm>
        </p:spPr>
        <p:txBody>
          <a:bodyPr anchor="ctr">
            <a:noAutofit/>
          </a:bodyPr>
          <a:lstStyle>
            <a:lvl1pPr algn="l">
              <a:defRPr sz="5400" b="1" spc="-1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26154"/>
            <a:ext cx="5486400" cy="1317446"/>
          </a:xfrm>
        </p:spPr>
        <p:txBody>
          <a:bodyPr anchor="t">
            <a:noAutofit/>
          </a:bodyPr>
          <a:lstStyle>
            <a:lvl1pPr marL="0" indent="0" algn="l">
              <a:buNone/>
              <a:defRPr sz="4000" cap="none" spc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161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51158C4E-B570-48B7-A956-0A056C7927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319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defRPr/>
            </a:lvl1pPr>
            <a:lvl2pPr indent="-457200"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1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A1A8869-F3D5-4ED0-9B4A-C9BE6D6A740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5637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2C33280F-80BE-43F4-B241-A710DC6095A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9917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354389" y="0"/>
            <a:ext cx="819531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spc="-6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15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3FD9F77E-D300-48B3-9181-A29C790DE1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76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89" y="0"/>
            <a:ext cx="8195310" cy="838200"/>
          </a:xfrm>
        </p:spPr>
        <p:txBody>
          <a:bodyPr anchor="ctr">
            <a:normAutofit/>
          </a:bodyPr>
          <a:lstStyle>
            <a:lvl1pPr algn="ctr">
              <a:defRPr sz="4000" b="1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1" y="1076313"/>
            <a:ext cx="5931915" cy="5781687"/>
          </a:xfrm>
        </p:spPr>
        <p:txBody>
          <a:bodyPr anchor="t"/>
          <a:lstStyle>
            <a:lvl1pPr marL="457200" indent="-457200">
              <a:buClr>
                <a:schemeClr val="accent1">
                  <a:lumMod val="50000"/>
                </a:schemeClr>
              </a:buClr>
              <a:buSzPct val="85000"/>
              <a:buFont typeface="Wingdings" panose="05000000000000000000" pitchFamily="2" charset="2"/>
              <a:buChar char="v"/>
              <a:defRPr sz="3600"/>
            </a:lvl1pPr>
            <a:lvl2pPr marL="914400" indent="-457200">
              <a:buClr>
                <a:schemeClr val="accent1">
                  <a:lumMod val="50000"/>
                </a:schemeClr>
              </a:buClr>
              <a:buSzPct val="75000"/>
              <a:buFont typeface="Wingdings" panose="05000000000000000000" pitchFamily="2" charset="2"/>
              <a:buChar char="q"/>
              <a:defRPr sz="3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8818"/>
            <a:ext cx="2398776" cy="2833382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3000" b="1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/>
          </p:nvPr>
        </p:nvSpPr>
        <p:spPr>
          <a:xfrm>
            <a:off x="219834" y="1000113"/>
            <a:ext cx="2447166" cy="1880234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3600" b="1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2294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5177" y="1146048"/>
            <a:ext cx="59340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0428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DEE51E70-E508-4FC1-AC21-450E988448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40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864108"/>
            <a:ext cx="2901950" cy="5993892"/>
          </a:xfrm>
          <a:prstGeom prst="rect">
            <a:avLst/>
          </a:prstGeom>
          <a:gradFill>
            <a:gsLst>
              <a:gs pos="25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864108"/>
            <a:ext cx="288036" cy="599389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0" y="864108"/>
            <a:ext cx="5959947" cy="59938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2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50000"/>
          </a:schemeClr>
        </a:buClr>
        <a:buSzPct val="85000"/>
        <a:buFont typeface="Wingdings" panose="05000000000000000000" pitchFamily="2" charset="2"/>
        <a:buChar char="v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>
            <a:lumMod val="50000"/>
          </a:schemeClr>
        </a:buClr>
        <a:buSzPct val="75000"/>
        <a:buFont typeface="Wingdings" panose="05000000000000000000" pitchFamily="2" charset="2"/>
        <a:buChar char="q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209800"/>
            <a:ext cx="3689350" cy="345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1597152"/>
          </a:xfrm>
        </p:spPr>
        <p:txBody>
          <a:bodyPr/>
          <a:lstStyle/>
          <a:p>
            <a:r>
              <a:rPr lang="en-US" dirty="0" smtClean="0"/>
              <a:t>The Abundant Life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25011" y="5334000"/>
            <a:ext cx="5486400" cy="838200"/>
          </a:xfrm>
        </p:spPr>
        <p:txBody>
          <a:bodyPr anchor="b"/>
          <a:lstStyle/>
          <a:p>
            <a:r>
              <a:rPr lang="en-US" dirty="0" smtClean="0"/>
              <a:t>The Power of Prayer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Lk 18:1-11, Judge and Widow</a:t>
            </a:r>
          </a:p>
          <a:p>
            <a:r>
              <a:rPr lang="en-US" dirty="0"/>
              <a:t>II Cor </a:t>
            </a:r>
            <a:r>
              <a:rPr lang="en-US" dirty="0" smtClean="0"/>
              <a:t>12:6-10</a:t>
            </a:r>
            <a:r>
              <a:rPr lang="en-US" dirty="0"/>
              <a:t>, </a:t>
            </a:r>
            <a:r>
              <a:rPr lang="en-US" dirty="0" smtClean="0"/>
              <a:t>Paul’s thorn in the flesh</a:t>
            </a:r>
          </a:p>
          <a:p>
            <a:r>
              <a:rPr lang="en-US" dirty="0" smtClean="0"/>
              <a:t>Heb 4:15-16, boldly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Persistence in Prayer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34996779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 of Prayer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Will Hear Us</a:t>
            </a:r>
          </a:p>
          <a:p>
            <a:r>
              <a:rPr lang="en-US" dirty="0" smtClean="0"/>
              <a:t>God Wants To Hear From </a:t>
            </a:r>
            <a:r>
              <a:rPr lang="en-US" dirty="0" smtClean="0"/>
              <a:t>Us</a:t>
            </a:r>
            <a:endParaRPr lang="en-US" dirty="0" smtClean="0"/>
          </a:p>
          <a:p>
            <a:r>
              <a:rPr lang="en-US" dirty="0" smtClean="0"/>
              <a:t>God Sees Us And Knows Our Needs</a:t>
            </a:r>
          </a:p>
          <a:p>
            <a:r>
              <a:rPr lang="en-US" dirty="0" smtClean="0"/>
              <a:t>God is Sympathetic to our Needs </a:t>
            </a:r>
          </a:p>
          <a:p>
            <a:r>
              <a:rPr lang="en-US" dirty="0" smtClean="0"/>
              <a:t>God </a:t>
            </a:r>
            <a:r>
              <a:rPr lang="en-US" dirty="0" smtClean="0"/>
              <a:t>Answers Prayer</a:t>
            </a:r>
          </a:p>
          <a:p>
            <a:r>
              <a:rPr lang="en-US" dirty="0"/>
              <a:t>No Is An Answer</a:t>
            </a:r>
          </a:p>
          <a:p>
            <a:r>
              <a:rPr lang="en-US" dirty="0" smtClean="0"/>
              <a:t>Persistence </a:t>
            </a:r>
            <a:r>
              <a:rPr lang="en-US" dirty="0" smtClean="0"/>
              <a:t>Is </a:t>
            </a:r>
            <a:r>
              <a:rPr lang="en-US" dirty="0" smtClean="0"/>
              <a:t>Taught</a:t>
            </a:r>
            <a:endParaRPr lang="en-US" dirty="0" smtClean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54389" y="0"/>
            <a:ext cx="819531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spc="-6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smtClean="0">
                <a:solidFill>
                  <a:schemeClr val="tx1"/>
                </a:solidFill>
              </a:rPr>
              <a:t>The Abundant Life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38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Context of John 10</a:t>
            </a:r>
          </a:p>
          <a:p>
            <a:pPr lvl="1"/>
            <a:r>
              <a:rPr lang="en-US" dirty="0" smtClean="0"/>
              <a:t>John 9, Blind Man Healing by Jesus then Cast </a:t>
            </a:r>
            <a:r>
              <a:rPr lang="en-US" dirty="0" smtClean="0"/>
              <a:t>Out by Pharisees</a:t>
            </a:r>
          </a:p>
          <a:p>
            <a:pPr lvl="1"/>
            <a:r>
              <a:rPr lang="en-US" dirty="0" smtClean="0"/>
              <a:t>Jesus gives 3 Parable’s to Address these Events</a:t>
            </a:r>
          </a:p>
          <a:p>
            <a:pPr lvl="1"/>
            <a:r>
              <a:rPr lang="en-US" dirty="0" smtClean="0"/>
              <a:t>Jesus is THE ONLY Shepherd</a:t>
            </a:r>
          </a:p>
          <a:p>
            <a:pPr lvl="1"/>
            <a:r>
              <a:rPr lang="en-US" dirty="0" smtClean="0"/>
              <a:t>All others are Thieves and Wolves </a:t>
            </a:r>
          </a:p>
          <a:p>
            <a:pPr lvl="1"/>
            <a:r>
              <a:rPr lang="en-US" dirty="0" smtClean="0"/>
              <a:t>Jesus Offers an Abundant Life – Salvation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 we </a:t>
            </a:r>
            <a:r>
              <a:rPr lang="en-US" dirty="0" smtClean="0"/>
              <a:t>have an </a:t>
            </a:r>
            <a:r>
              <a:rPr lang="en-US" dirty="0" smtClean="0"/>
              <a:t>Abundant Life?</a:t>
            </a:r>
          </a:p>
          <a:p>
            <a:pPr lvl="0"/>
            <a:r>
              <a:rPr lang="en-US" dirty="0"/>
              <a:t>Assurance</a:t>
            </a:r>
          </a:p>
          <a:p>
            <a:pPr lvl="0"/>
            <a:r>
              <a:rPr lang="en-US" dirty="0"/>
              <a:t>Prepared for Success </a:t>
            </a:r>
          </a:p>
          <a:p>
            <a:pPr lvl="0"/>
            <a:r>
              <a:rPr lang="en-US" dirty="0" smtClean="0"/>
              <a:t>We are Victors</a:t>
            </a:r>
            <a:endParaRPr lang="en-US" dirty="0"/>
          </a:p>
          <a:p>
            <a:r>
              <a:rPr lang="en-US" dirty="0"/>
              <a:t>Hope of our Reward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481650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Pet 3:12, the eyes of the Lord are over the Righteous</a:t>
            </a:r>
          </a:p>
          <a:p>
            <a:r>
              <a:rPr lang="en-US" dirty="0" smtClean="0"/>
              <a:t>Lk 18:1-8, the Persistent Widow </a:t>
            </a:r>
          </a:p>
          <a:p>
            <a:r>
              <a:rPr lang="en-US" dirty="0" smtClean="0"/>
              <a:t>II </a:t>
            </a:r>
            <a:r>
              <a:rPr lang="en-US" dirty="0" err="1" smtClean="0"/>
              <a:t>Cor</a:t>
            </a:r>
            <a:r>
              <a:rPr lang="en-US" dirty="0" smtClean="0"/>
              <a:t> 12:6-7, 10, Paul’s Prayer about thorn in the Flesh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God Will Hear Our Prayer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4778112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 4:6-7, let your request be made known unto God</a:t>
            </a:r>
          </a:p>
          <a:p>
            <a:r>
              <a:rPr lang="en-US" dirty="0" smtClean="0"/>
              <a:t>Mt 7:7-11, Ask and it shall be given to you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God Wants To Hear From </a:t>
            </a:r>
            <a:r>
              <a:rPr lang="en-US" altLang="en-US" dirty="0" smtClean="0"/>
              <a:t>Us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1094602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Pet </a:t>
            </a:r>
            <a:r>
              <a:rPr lang="en-US" dirty="0" smtClean="0"/>
              <a:t>3:12, </a:t>
            </a:r>
            <a:r>
              <a:rPr lang="en-US" dirty="0"/>
              <a:t>the eyes of the Lord are over the </a:t>
            </a:r>
            <a:r>
              <a:rPr lang="en-US" dirty="0" smtClean="0"/>
              <a:t>Righteous</a:t>
            </a:r>
          </a:p>
          <a:p>
            <a:r>
              <a:rPr lang="en-US" dirty="0" smtClean="0"/>
              <a:t>Mt 10:28-31, hairs of our head are numbered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God Sees Us And Knows Our Needs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7446382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Heb 2:16-18, Jesus is a </a:t>
            </a:r>
            <a:r>
              <a:rPr lang="en-US" dirty="0" smtClean="0"/>
              <a:t>Merciful and Faithful High Priest</a:t>
            </a:r>
          </a:p>
          <a:p>
            <a:r>
              <a:rPr lang="en-US" dirty="0" smtClean="0"/>
              <a:t>Heb 4:15-16, Jesus Experienced Human Infirmities </a:t>
            </a:r>
          </a:p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God </a:t>
            </a:r>
            <a:r>
              <a:rPr lang="en-US" altLang="en-US" dirty="0" smtClean="0"/>
              <a:t>is Sympathetic to Our </a:t>
            </a:r>
            <a:r>
              <a:rPr lang="en-US" altLang="en-US" dirty="0" smtClean="0"/>
              <a:t>Needs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9894008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Pet </a:t>
            </a:r>
            <a:r>
              <a:rPr lang="en-US" dirty="0" smtClean="0"/>
              <a:t>3:12, </a:t>
            </a:r>
            <a:r>
              <a:rPr lang="en-US" dirty="0"/>
              <a:t>the eyes of the Lord are over the </a:t>
            </a:r>
            <a:r>
              <a:rPr lang="en-US" dirty="0" smtClean="0"/>
              <a:t>Righteous</a:t>
            </a:r>
          </a:p>
          <a:p>
            <a:r>
              <a:rPr lang="en-US" dirty="0" smtClean="0"/>
              <a:t>Jas 5:15-18, Prayer of Righteous avails </a:t>
            </a:r>
            <a:r>
              <a:rPr lang="en-US" dirty="0" smtClean="0"/>
              <a:t>much</a:t>
            </a:r>
          </a:p>
          <a:p>
            <a:r>
              <a:rPr lang="en-US" dirty="0" smtClean="0"/>
              <a:t>II Cor 12:6-10, Paul’s Prayer for his Thorn in the Flesh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God Answers Prayer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dirty="0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48065853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mage00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229" y="1447800"/>
            <a:ext cx="5731771" cy="53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The Abundant Life</a:t>
            </a:r>
            <a:endParaRPr lang="en-US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Jas </a:t>
            </a:r>
            <a:r>
              <a:rPr lang="en-US" dirty="0" smtClean="0"/>
              <a:t>4:2-3, not to fulfill desires</a:t>
            </a:r>
          </a:p>
          <a:p>
            <a:r>
              <a:rPr lang="en-US" dirty="0"/>
              <a:t>II Cor 12:6-7, 10, Paul’s thorn in the </a:t>
            </a:r>
            <a:r>
              <a:rPr lang="en-US" dirty="0" smtClean="0"/>
              <a:t>flesh</a:t>
            </a:r>
          </a:p>
          <a:p>
            <a:r>
              <a:rPr lang="en-US" dirty="0"/>
              <a:t>I Jn </a:t>
            </a:r>
            <a:r>
              <a:rPr lang="en-US" dirty="0" smtClean="0"/>
              <a:t>5:14-16, According to His Will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dirty="0" smtClean="0"/>
              <a:t>No is an Answer</a:t>
            </a:r>
            <a:endParaRPr lang="en-US" alt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13"/>
          </p:nvPr>
        </p:nvSpPr>
        <p:spPr/>
        <p:txBody>
          <a:bodyPr/>
          <a:lstStyle/>
          <a:p>
            <a:r>
              <a:rPr lang="en-US" altLang="en-US" smtClean="0"/>
              <a:t>Power of Prayer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1631911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1263</TotalTime>
  <Words>364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Corbel</vt:lpstr>
      <vt:lpstr>Wingdings</vt:lpstr>
      <vt:lpstr>Wingdings 2</vt:lpstr>
      <vt:lpstr>Frame</vt:lpstr>
      <vt:lpstr>The Abundant Life </vt:lpstr>
      <vt:lpstr>The Abundant Life</vt:lpstr>
      <vt:lpstr>The Abundant Life</vt:lpstr>
      <vt:lpstr>The Abundant Life</vt:lpstr>
      <vt:lpstr>The Abundant Life</vt:lpstr>
      <vt:lpstr>The Abundant Life</vt:lpstr>
      <vt:lpstr>The Abundant Life</vt:lpstr>
      <vt:lpstr>The Abundant Life</vt:lpstr>
      <vt:lpstr>The Abundant Life</vt:lpstr>
      <vt:lpstr>The Abundant Life</vt:lpstr>
      <vt:lpstr>Power of Prayer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PRAYER OF INTERCESSION</dc:title>
  <dc:creator>rdward</dc:creator>
  <cp:lastModifiedBy>rdward</cp:lastModifiedBy>
  <cp:revision>69</cp:revision>
  <dcterms:created xsi:type="dcterms:W3CDTF">2008-06-14T15:27:51Z</dcterms:created>
  <dcterms:modified xsi:type="dcterms:W3CDTF">2018-09-30T14:06:36Z</dcterms:modified>
</cp:coreProperties>
</file>