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8"/>
  </p:notesMasterIdLst>
  <p:sldIdLst>
    <p:sldId id="256" r:id="rId2"/>
    <p:sldId id="258" r:id="rId3"/>
    <p:sldId id="259" r:id="rId4"/>
    <p:sldId id="285" r:id="rId5"/>
    <p:sldId id="301" r:id="rId6"/>
    <p:sldId id="288" r:id="rId7"/>
    <p:sldId id="300" r:id="rId8"/>
    <p:sldId id="302" r:id="rId9"/>
    <p:sldId id="296" r:id="rId10"/>
    <p:sldId id="289" r:id="rId11"/>
    <p:sldId id="290" r:id="rId12"/>
    <p:sldId id="291" r:id="rId13"/>
    <p:sldId id="298" r:id="rId14"/>
    <p:sldId id="299" r:id="rId15"/>
    <p:sldId id="28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514" autoAdjust="0"/>
  </p:normalViewPr>
  <p:slideViewPr>
    <p:cSldViewPr>
      <p:cViewPr varScale="1">
        <p:scale>
          <a:sx n="82" d="100"/>
          <a:sy n="82" d="100"/>
        </p:scale>
        <p:origin x="13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0FA23-FAF6-4341-BAFD-9EA740E3C28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D92FC-D33D-4DF0-831B-8280380D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dimensional Christianity: No such thing!</a:t>
            </a:r>
          </a:p>
          <a:p>
            <a:r>
              <a:rPr lang="en-US" dirty="0" smtClean="0"/>
              <a:t>Doctrine, discipline, mercy, justice, love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Pharisees were one dimensional spiritually:  Doctrine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49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01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12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Regardless</a:t>
            </a:r>
            <a:r>
              <a:rPr lang="en-US" baseline="0" dirty="0" smtClean="0"/>
              <a:t> of where we are: Make time.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39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Multiple dimension of Christianity/Spirituality.</a:t>
            </a:r>
          </a:p>
          <a:p>
            <a:r>
              <a:rPr lang="en-US" dirty="0" smtClean="0"/>
              <a:t>Any one lacking then we</a:t>
            </a:r>
            <a:r>
              <a:rPr lang="en-US" baseline="0" dirty="0" smtClean="0"/>
              <a:t> are lacking</a:t>
            </a:r>
          </a:p>
          <a:p>
            <a:r>
              <a:rPr lang="en-US" baseline="0" dirty="0" smtClean="0"/>
              <a:t>Process of growth and development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96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86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Mt 23:23,</a:t>
            </a:r>
            <a:r>
              <a:rPr lang="en-US" baseline="0" dirty="0" smtClean="0"/>
              <a:t> these three are things one does or gives; not necessarily what one receives. Jesus assigns the responsibility to give these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50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51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Faith is used in different ways in scripture.  Here the intent is that one is faithful to…  in all things.  </a:t>
            </a:r>
          </a:p>
          <a:p>
            <a:r>
              <a:rPr lang="en-US" baseline="0" dirty="0" smtClean="0"/>
              <a:t>Employees are faithful (reliable)</a:t>
            </a:r>
          </a:p>
          <a:p>
            <a:r>
              <a:rPr lang="en-US" baseline="0" dirty="0" smtClean="0"/>
              <a:t>Timely, effort, </a:t>
            </a:r>
          </a:p>
          <a:p>
            <a:r>
              <a:rPr lang="en-US" baseline="0" dirty="0" smtClean="0"/>
              <a:t>To business, boss, team, etc.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18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94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 has established his word,</a:t>
            </a:r>
            <a:r>
              <a:rPr lang="en-US" baseline="0" dirty="0" smtClean="0"/>
              <a:t> his plan, he will stand by it.  Nothing will change in it.  He will perform it.  </a:t>
            </a:r>
          </a:p>
          <a:p>
            <a:r>
              <a:rPr lang="en-US" baseline="0" dirty="0" smtClean="0"/>
              <a:t>Good and the bad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09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 err="1" smtClean="0"/>
              <a:t>many</a:t>
            </a:r>
            <a:r>
              <a:rPr lang="en-US" dirty="0" smtClean="0"/>
              <a:t> more references</a:t>
            </a:r>
            <a:r>
              <a:rPr lang="en-US" baseline="0" dirty="0" smtClean="0"/>
              <a:t> to this in scripture.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67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08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5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32" y="1314451"/>
            <a:ext cx="6517482" cy="200025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600451"/>
            <a:ext cx="6517482" cy="2171700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5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245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7772870" cy="4376607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 b="1" cap="none"/>
            </a:lvl1pPr>
            <a:lvl2pPr marL="914400" indent="-457200">
              <a:buSzPct val="80000"/>
              <a:buFont typeface="Wingdings" panose="05000000000000000000" pitchFamily="2" charset="2"/>
              <a:buChar char="Ø"/>
              <a:defRPr sz="3200" cap="none"/>
            </a:lvl2pPr>
            <a:lvl3pPr>
              <a:defRPr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657350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2860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9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04219"/>
            <a:ext cx="7773338" cy="6959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514600"/>
            <a:ext cx="7772870" cy="42291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 b="1" cap="none"/>
            </a:lvl1pPr>
            <a:lvl2pPr marL="461963" indent="-461963">
              <a:buSzPct val="80000"/>
              <a:buFont typeface="Wingdings" panose="05000000000000000000" pitchFamily="2" charset="2"/>
              <a:buChar char="Ø"/>
              <a:defRPr sz="3200" cap="none"/>
            </a:lvl2pPr>
            <a:lvl3pPr marL="914400" indent="-455613">
              <a:buSzPct val="75000"/>
              <a:buFont typeface="Wingdings" panose="05000000000000000000" pitchFamily="2" charset="2"/>
              <a:buChar char="q"/>
              <a:defRPr sz="2800"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224793" y="1314450"/>
            <a:ext cx="6661907" cy="914400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      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4003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59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35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28750" y="328219"/>
            <a:ext cx="7773338" cy="63878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623438"/>
            <a:ext cx="382952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623438"/>
            <a:ext cx="382905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78991" y="1009469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64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29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7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2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30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8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Weightier matters</a:t>
            </a:r>
          </a:p>
          <a:p>
            <a:r>
              <a:rPr lang="en-US" dirty="0"/>
              <a:t>Mk 12:28-34</a:t>
            </a:r>
          </a:p>
          <a:p>
            <a:r>
              <a:rPr lang="en-US" dirty="0" smtClean="0"/>
              <a:t>Mt 5:20</a:t>
            </a:r>
          </a:p>
        </p:txBody>
      </p:sp>
    </p:spTree>
    <p:extLst>
      <p:ext uri="{BB962C8B-B14F-4D97-AF65-F5344CB8AC3E}">
        <p14:creationId xmlns:p14="http://schemas.microsoft.com/office/powerpoint/2010/main" val="31527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Faith without Faithfulness</a:t>
            </a:r>
          </a:p>
          <a:p>
            <a:pPr lvl="1"/>
            <a:r>
              <a:rPr lang="en-US" dirty="0" smtClean="0"/>
              <a:t>Faith is something we have</a:t>
            </a:r>
          </a:p>
          <a:p>
            <a:pPr lvl="1"/>
            <a:r>
              <a:rPr lang="en-US" dirty="0" smtClean="0"/>
              <a:t>Faithfulness is something we do</a:t>
            </a:r>
          </a:p>
          <a:p>
            <a:pPr lvl="1"/>
            <a:r>
              <a:rPr lang="en-US" dirty="0" smtClean="0"/>
              <a:t>They do not necessarily coexist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8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Faith without Faithfulness</a:t>
            </a:r>
          </a:p>
          <a:p>
            <a:pPr lvl="1"/>
            <a:r>
              <a:rPr lang="en-US" dirty="0"/>
              <a:t>Mt 7:21-23, Faith to call Jesus Lord</a:t>
            </a:r>
          </a:p>
          <a:p>
            <a:pPr lvl="1"/>
            <a:r>
              <a:rPr lang="en-US" dirty="0" smtClean="0"/>
              <a:t>Acts 4:32-5:11, </a:t>
            </a:r>
            <a:r>
              <a:rPr lang="en-US" dirty="0"/>
              <a:t>Ananias and Sapphira </a:t>
            </a:r>
            <a:endParaRPr lang="en-US" dirty="0" smtClean="0"/>
          </a:p>
          <a:p>
            <a:pPr lvl="1"/>
            <a:r>
              <a:rPr lang="en-US" dirty="0" smtClean="0"/>
              <a:t>Jn </a:t>
            </a:r>
            <a:r>
              <a:rPr lang="en-US" dirty="0"/>
              <a:t>3:1-2 Nicodemus </a:t>
            </a:r>
          </a:p>
          <a:p>
            <a:pPr lvl="1"/>
            <a:r>
              <a:rPr lang="en-US" dirty="0" smtClean="0"/>
              <a:t>Jas </a:t>
            </a:r>
            <a:r>
              <a:rPr lang="en-US" dirty="0"/>
              <a:t>2:17, faith without works is </a:t>
            </a:r>
            <a:r>
              <a:rPr lang="en-US" dirty="0" smtClean="0"/>
              <a:t>dead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9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are to be Faithful to God</a:t>
            </a:r>
          </a:p>
          <a:p>
            <a:pPr lvl="1"/>
            <a:r>
              <a:rPr lang="en-US" dirty="0"/>
              <a:t>Mk 7:5-13, Pharisees &amp; Scribes</a:t>
            </a:r>
          </a:p>
          <a:p>
            <a:pPr lvl="1"/>
            <a:r>
              <a:rPr lang="en-US" dirty="0"/>
              <a:t>Mt 25:14-30, The parable of the talents</a:t>
            </a:r>
          </a:p>
          <a:p>
            <a:pPr lvl="1"/>
            <a:r>
              <a:rPr lang="en-US" dirty="0"/>
              <a:t>Until death</a:t>
            </a:r>
          </a:p>
          <a:p>
            <a:pPr lvl="2"/>
            <a:r>
              <a:rPr lang="en-US" dirty="0"/>
              <a:t>Rev 2:10, be faithful until death</a:t>
            </a:r>
          </a:p>
          <a:p>
            <a:pPr lvl="2"/>
            <a:r>
              <a:rPr lang="en-US" dirty="0" smtClean="0"/>
              <a:t>Mt </a:t>
            </a:r>
            <a:r>
              <a:rPr lang="en-US" dirty="0"/>
              <a:t>24:11-13, endure unto the end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6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are to be Faithful to </a:t>
            </a:r>
            <a:r>
              <a:rPr lang="en-US" dirty="0" smtClean="0"/>
              <a:t>Jesus</a:t>
            </a:r>
          </a:p>
          <a:p>
            <a:pPr lvl="1"/>
            <a:r>
              <a:rPr lang="en-US" dirty="0" smtClean="0"/>
              <a:t>I Cor 11:27-29, Lords Supper</a:t>
            </a:r>
          </a:p>
          <a:p>
            <a:r>
              <a:rPr lang="en-US" dirty="0"/>
              <a:t>We are to be Faithful to </a:t>
            </a:r>
            <a:r>
              <a:rPr lang="en-US" dirty="0" smtClean="0"/>
              <a:t>the Holy Spirit</a:t>
            </a:r>
          </a:p>
          <a:p>
            <a:pPr lvl="1"/>
            <a:r>
              <a:rPr lang="en-US" dirty="0" smtClean="0"/>
              <a:t>Mt 12:31-32, Blasphemy</a:t>
            </a:r>
          </a:p>
          <a:p>
            <a:pPr lvl="1"/>
            <a:r>
              <a:rPr lang="en-US" dirty="0" smtClean="0"/>
              <a:t>II Tim 2:15, Rightly divide word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4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are to be Faithful to </a:t>
            </a:r>
            <a:r>
              <a:rPr lang="en-US" dirty="0" smtClean="0"/>
              <a:t>the Church</a:t>
            </a:r>
          </a:p>
          <a:p>
            <a:pPr lvl="1"/>
            <a:r>
              <a:rPr lang="en-US" smtClean="0"/>
              <a:t>Heb </a:t>
            </a:r>
            <a:r>
              <a:rPr lang="en-US" smtClean="0"/>
              <a:t>10:23-25</a:t>
            </a:r>
            <a:r>
              <a:rPr lang="en-US" dirty="0" smtClean="0"/>
              <a:t>, assembly </a:t>
            </a:r>
          </a:p>
          <a:p>
            <a:pPr lvl="2"/>
            <a:r>
              <a:rPr lang="en-US" dirty="0" smtClean="0"/>
              <a:t>plus: provoke and exhort </a:t>
            </a:r>
            <a:r>
              <a:rPr lang="en-US" dirty="0"/>
              <a:t>o</a:t>
            </a:r>
            <a:r>
              <a:rPr lang="en-US" dirty="0" smtClean="0"/>
              <a:t>ne another</a:t>
            </a:r>
          </a:p>
          <a:p>
            <a:r>
              <a:rPr lang="en-US" dirty="0" smtClean="0"/>
              <a:t>Confusing Devotion and Loyalty with Meritorious works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13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Definitions:</a:t>
            </a:r>
          </a:p>
          <a:p>
            <a:pPr lvl="1"/>
            <a:r>
              <a:rPr lang="en-US" dirty="0" smtClean="0"/>
              <a:t>Judgment – giving what is deserved</a:t>
            </a:r>
          </a:p>
          <a:p>
            <a:pPr lvl="1"/>
            <a:r>
              <a:rPr lang="en-US" dirty="0" smtClean="0"/>
              <a:t>Mercy – not giving what is deserved</a:t>
            </a:r>
          </a:p>
          <a:p>
            <a:pPr lvl="1"/>
            <a:r>
              <a:rPr lang="en-US" dirty="0" smtClean="0"/>
              <a:t>Grace – giving what is not deserved</a:t>
            </a:r>
          </a:p>
          <a:p>
            <a:pPr lvl="1"/>
            <a:r>
              <a:rPr lang="en-US" dirty="0" smtClean="0"/>
              <a:t>Pity - sympathetic sorrow</a:t>
            </a:r>
          </a:p>
          <a:p>
            <a:pPr lvl="1"/>
            <a:r>
              <a:rPr lang="en-US" dirty="0" smtClean="0"/>
              <a:t>Compassion - sympathetic sorrow with a desire to alleviate</a:t>
            </a:r>
          </a:p>
          <a:p>
            <a:pPr lvl="1"/>
            <a:r>
              <a:rPr lang="en-US" dirty="0" smtClean="0"/>
              <a:t>Faith - To be devoted, faithful, loyal, trustworthy  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09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</a:t>
            </a:r>
          </a:p>
          <a:p>
            <a:pPr lvl="1"/>
            <a:r>
              <a:rPr lang="en-US" dirty="0" smtClean="0"/>
              <a:t>An attribute of God</a:t>
            </a:r>
          </a:p>
          <a:p>
            <a:pPr lvl="1"/>
            <a:r>
              <a:rPr lang="en-US" dirty="0" smtClean="0"/>
              <a:t>Developed</a:t>
            </a:r>
          </a:p>
          <a:p>
            <a:pPr lvl="1"/>
            <a:r>
              <a:rPr lang="en-US" dirty="0" smtClean="0"/>
              <a:t>Faith and Faithful Must Coincide</a:t>
            </a:r>
          </a:p>
          <a:p>
            <a:pPr lvl="1"/>
            <a:r>
              <a:rPr lang="en-US" dirty="0"/>
              <a:t>We </a:t>
            </a:r>
            <a:r>
              <a:rPr lang="en-US" dirty="0" smtClean="0"/>
              <a:t>Must </a:t>
            </a:r>
            <a:r>
              <a:rPr lang="en-US" dirty="0"/>
              <a:t>be Faithful to:</a:t>
            </a:r>
          </a:p>
          <a:p>
            <a:pPr lvl="2"/>
            <a:r>
              <a:rPr lang="en-US" dirty="0"/>
              <a:t>God, Jesus, Holy Spirit, </a:t>
            </a:r>
            <a:r>
              <a:rPr lang="en-US" dirty="0" smtClean="0"/>
              <a:t>Church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</a:t>
            </a:r>
            <a:r>
              <a:rPr lang="en-US" dirty="0"/>
              <a:t>Faithful</a:t>
            </a:r>
          </a:p>
        </p:txBody>
      </p:sp>
    </p:spTree>
    <p:extLst>
      <p:ext uri="{BB962C8B-B14F-4D97-AF65-F5344CB8AC3E}">
        <p14:creationId xmlns:p14="http://schemas.microsoft.com/office/powerpoint/2010/main" val="38073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/>
              <a:t>Finding Spirituality in Life</a:t>
            </a:r>
          </a:p>
          <a:p>
            <a:pPr lvl="1"/>
            <a:r>
              <a:rPr lang="en-US" smtClean="0"/>
              <a:t>True Spirituality can only be found through the one true God who created us</a:t>
            </a:r>
          </a:p>
          <a:p>
            <a:pPr lvl="1"/>
            <a:r>
              <a:rPr lang="en-US" smtClean="0"/>
              <a:t>All others lack lasting substance</a:t>
            </a:r>
          </a:p>
          <a:p>
            <a:pPr lvl="1"/>
            <a:r>
              <a:rPr lang="en-US" smtClean="0"/>
              <a:t>Struggle is real, even for Christians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2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Church</a:t>
            </a:r>
          </a:p>
          <a:p>
            <a:pPr lvl="1"/>
            <a:r>
              <a:rPr lang="en-US" dirty="0" smtClean="0"/>
              <a:t>Mt 23:23-24, Focus on Doctrine in Absence of the Spiritual</a:t>
            </a:r>
          </a:p>
          <a:p>
            <a:r>
              <a:rPr lang="en-US" dirty="0"/>
              <a:t>One Dimensional Christianity </a:t>
            </a:r>
            <a:r>
              <a:rPr lang="en-US" dirty="0" smtClean="0"/>
              <a:t>Lacks</a:t>
            </a:r>
          </a:p>
          <a:p>
            <a:pPr lvl="1"/>
            <a:r>
              <a:rPr lang="en-US" dirty="0"/>
              <a:t>Heb 5:11-6:3, </a:t>
            </a:r>
            <a:r>
              <a:rPr lang="en-US" dirty="0" smtClean="0"/>
              <a:t>Babes vs. mature</a:t>
            </a:r>
          </a:p>
          <a:p>
            <a:pPr lvl="1"/>
            <a:r>
              <a:rPr lang="en-US" dirty="0" smtClean="0"/>
              <a:t>II Pet 1:5-11, Add </a:t>
            </a:r>
            <a:r>
              <a:rPr lang="en-US" dirty="0" err="1" smtClean="0"/>
              <a:t>to’s</a:t>
            </a:r>
            <a:r>
              <a:rPr lang="en-US" dirty="0" smtClean="0"/>
              <a:t>; The Blind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5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Definitions (Previous Lessons):</a:t>
            </a:r>
          </a:p>
          <a:p>
            <a:pPr lvl="1"/>
            <a:r>
              <a:rPr lang="en-US" dirty="0" smtClean="0"/>
              <a:t>Judgment – giving what is deserved</a:t>
            </a:r>
          </a:p>
          <a:p>
            <a:pPr lvl="1"/>
            <a:r>
              <a:rPr lang="en-US" dirty="0" smtClean="0"/>
              <a:t>Mercy – not giving what is deserved</a:t>
            </a:r>
          </a:p>
          <a:p>
            <a:pPr lvl="1"/>
            <a:r>
              <a:rPr lang="en-US" dirty="0" smtClean="0"/>
              <a:t>Grace – giving what is not deserved</a:t>
            </a:r>
          </a:p>
          <a:p>
            <a:pPr lvl="1"/>
            <a:r>
              <a:rPr lang="en-US" dirty="0" smtClean="0"/>
              <a:t>Pity - sympathetic sorrow</a:t>
            </a:r>
          </a:p>
          <a:p>
            <a:pPr lvl="1"/>
            <a:r>
              <a:rPr lang="en-US" dirty="0" smtClean="0"/>
              <a:t>Compassion - sympathetic sorrow with a desire to alleviate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Makeup the Nature of God </a:t>
            </a:r>
          </a:p>
          <a:p>
            <a:pPr lvl="1"/>
            <a:r>
              <a:rPr lang="en-US" dirty="0" smtClean="0"/>
              <a:t>Judgment</a:t>
            </a:r>
          </a:p>
          <a:p>
            <a:pPr lvl="1"/>
            <a:r>
              <a:rPr lang="en-US" dirty="0" smtClean="0"/>
              <a:t>Mercy</a:t>
            </a:r>
          </a:p>
          <a:p>
            <a:pPr lvl="1"/>
            <a:r>
              <a:rPr lang="en-US" dirty="0" smtClean="0"/>
              <a:t>Grace</a:t>
            </a:r>
          </a:p>
          <a:p>
            <a:pPr lvl="1"/>
            <a:r>
              <a:rPr lang="en-US" dirty="0" smtClean="0"/>
              <a:t>Pity</a:t>
            </a:r>
          </a:p>
          <a:p>
            <a:pPr lvl="1"/>
            <a:r>
              <a:rPr lang="en-US" dirty="0" smtClean="0"/>
              <a:t>Compassion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90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Definitions:</a:t>
            </a:r>
          </a:p>
          <a:p>
            <a:pPr lvl="1"/>
            <a:r>
              <a:rPr lang="en-US" dirty="0" smtClean="0"/>
              <a:t>Faith – (Greek </a:t>
            </a:r>
            <a:r>
              <a:rPr lang="en-US" dirty="0" err="1" smtClean="0"/>
              <a:t>Pistis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Thayer, conviction of the truth of anything, belief; fidelity, faithfulness</a:t>
            </a:r>
          </a:p>
          <a:p>
            <a:pPr lvl="2"/>
            <a:r>
              <a:rPr lang="en-US" dirty="0" smtClean="0"/>
              <a:t>Barns, a man faithful to his word and promises; a man who can be trusted or confided in. </a:t>
            </a:r>
          </a:p>
          <a:p>
            <a:pPr lvl="2"/>
            <a:r>
              <a:rPr lang="en-US" dirty="0" smtClean="0"/>
              <a:t>To be – Faithful, devoted</a:t>
            </a:r>
            <a:r>
              <a:rPr lang="en-US" smtClean="0"/>
              <a:t>, loyal</a:t>
            </a:r>
            <a:r>
              <a:rPr lang="en-US" dirty="0" smtClean="0"/>
              <a:t>, trustworthy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9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Attribute of God:</a:t>
            </a:r>
          </a:p>
          <a:p>
            <a:pPr lvl="1"/>
            <a:r>
              <a:rPr lang="en-US" dirty="0" smtClean="0"/>
              <a:t>Gen 9:8-17, Faithful to Noah’s Promise</a:t>
            </a:r>
          </a:p>
          <a:p>
            <a:pPr lvl="1"/>
            <a:r>
              <a:rPr lang="en-US" dirty="0"/>
              <a:t>Gen 12:1-3, Faithful to Abraham’s Promise</a:t>
            </a:r>
          </a:p>
          <a:p>
            <a:pPr lvl="2"/>
            <a:r>
              <a:rPr lang="en-US" dirty="0" smtClean="0"/>
              <a:t>Rom 3:3, regardless if Israel was faithful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0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Attribute of God:</a:t>
            </a:r>
          </a:p>
          <a:p>
            <a:pPr lvl="1"/>
            <a:r>
              <a:rPr lang="en-US" dirty="0" smtClean="0"/>
              <a:t>I Cor 1:9, 10:13, God is faithful</a:t>
            </a:r>
          </a:p>
          <a:p>
            <a:pPr lvl="1"/>
            <a:r>
              <a:rPr lang="en-US" dirty="0" smtClean="0"/>
              <a:t>I Pet 4:19, faithful creator</a:t>
            </a:r>
          </a:p>
          <a:p>
            <a:pPr lvl="1"/>
            <a:r>
              <a:rPr lang="en-US" dirty="0" smtClean="0"/>
              <a:t>I Jn 1:9, faithful to forgive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Faith is Developed</a:t>
            </a:r>
          </a:p>
          <a:p>
            <a:pPr lvl="1"/>
            <a:r>
              <a:rPr lang="en-US" dirty="0" smtClean="0"/>
              <a:t>Rom </a:t>
            </a:r>
            <a:r>
              <a:rPr lang="en-US" dirty="0"/>
              <a:t>10:17, So then faith comes by </a:t>
            </a:r>
            <a:r>
              <a:rPr lang="en-US" dirty="0" smtClean="0"/>
              <a:t>hearing</a:t>
            </a:r>
          </a:p>
          <a:p>
            <a:pPr lvl="1"/>
            <a:r>
              <a:rPr lang="en-US" dirty="0"/>
              <a:t>Jn </a:t>
            </a:r>
            <a:r>
              <a:rPr lang="en-US" dirty="0" smtClean="0"/>
              <a:t>20:30-31, word written so we might have faith</a:t>
            </a:r>
            <a:endParaRPr lang="en-US" dirty="0"/>
          </a:p>
          <a:p>
            <a:pPr lvl="1"/>
            <a:r>
              <a:rPr lang="en-US" dirty="0" smtClean="0"/>
              <a:t>I Jn 5:13, </a:t>
            </a:r>
            <a:r>
              <a:rPr lang="en-US" dirty="0"/>
              <a:t>written unto you that believe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Faithful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38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907</TotalTime>
  <Words>789</Words>
  <Application>Microsoft Office PowerPoint</Application>
  <PresentationFormat>On-screen Show (4:3)</PresentationFormat>
  <Paragraphs>151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Tw Cen MT</vt:lpstr>
      <vt:lpstr>Wingdings</vt:lpstr>
      <vt:lpstr>Droplet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for spirituality</dc:title>
  <dc:creator>rdward</dc:creator>
  <cp:lastModifiedBy>rdward</cp:lastModifiedBy>
  <cp:revision>232</cp:revision>
  <dcterms:created xsi:type="dcterms:W3CDTF">2018-07-21T17:29:57Z</dcterms:created>
  <dcterms:modified xsi:type="dcterms:W3CDTF">2018-09-23T20:50:20Z</dcterms:modified>
</cp:coreProperties>
</file>