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85" r:id="rId5"/>
    <p:sldId id="301" r:id="rId6"/>
    <p:sldId id="288" r:id="rId7"/>
    <p:sldId id="303" r:id="rId8"/>
    <p:sldId id="292" r:id="rId9"/>
    <p:sldId id="304" r:id="rId10"/>
    <p:sldId id="305" r:id="rId11"/>
    <p:sldId id="293" r:id="rId12"/>
    <p:sldId id="310" r:id="rId13"/>
    <p:sldId id="306" r:id="rId14"/>
    <p:sldId id="312" r:id="rId15"/>
    <p:sldId id="307" r:id="rId16"/>
    <p:sldId id="308" r:id="rId17"/>
    <p:sldId id="309" r:id="rId18"/>
    <p:sldId id="287" r:id="rId19"/>
    <p:sldId id="279" r:id="rId20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1343B8-CD03-4FA8-AA9F-8013700FEE8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C530453-46A6-4711-A9EA-6F93F2D9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10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Christianity: No such thing!</a:t>
            </a:r>
          </a:p>
          <a:p>
            <a:r>
              <a:rPr lang="en-US" dirty="0" smtClean="0"/>
              <a:t>Doctrine, discipline, mercy, justice, love</a:t>
            </a:r>
          </a:p>
          <a:p>
            <a:pPr defTabSz="942289">
              <a:defRPr/>
            </a:pPr>
            <a:r>
              <a:rPr lang="en-US" dirty="0" smtClean="0"/>
              <a:t>Pharisees were one dimensional spiritually:  Doctrine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49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5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34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40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7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55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50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Multiple dimension of Christianity/Spirituality.</a:t>
            </a:r>
          </a:p>
          <a:p>
            <a:r>
              <a:rPr lang="en-US" dirty="0" smtClean="0"/>
              <a:t>Any one lacking then we</a:t>
            </a:r>
            <a:r>
              <a:rPr lang="en-US" baseline="0" dirty="0" smtClean="0"/>
              <a:t> are lacking</a:t>
            </a:r>
          </a:p>
          <a:p>
            <a:r>
              <a:rPr lang="en-US" baseline="0" dirty="0" smtClean="0"/>
              <a:t>Process of growth and development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6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Mt 23:23,</a:t>
            </a:r>
            <a:r>
              <a:rPr lang="en-US" baseline="0" dirty="0" smtClean="0"/>
              <a:t> these three are things one does or gives; not necessarily what one receives. Jesus assigns the responsibility to give these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5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51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Faith is used in different ways in scripture.  Here the intent is that one is faithful to…  in all things.  </a:t>
            </a:r>
          </a:p>
          <a:p>
            <a:r>
              <a:rPr lang="en-US" baseline="0" dirty="0" smtClean="0"/>
              <a:t>Employees are faithful (reliable)</a:t>
            </a:r>
          </a:p>
          <a:p>
            <a:r>
              <a:rPr lang="en-US" baseline="0" dirty="0" smtClean="0"/>
              <a:t>Timely, effort, </a:t>
            </a:r>
          </a:p>
          <a:p>
            <a:r>
              <a:rPr lang="en-US" baseline="0" dirty="0" smtClean="0"/>
              <a:t>To business, boss, team, etc.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18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36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29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60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15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8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04219"/>
            <a:ext cx="7773338" cy="6959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00050" y="2514600"/>
            <a:ext cx="8401988" cy="42291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224793" y="1314450"/>
            <a:ext cx="6661907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      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4003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Weightier matters</a:t>
            </a:r>
          </a:p>
          <a:p>
            <a:r>
              <a:rPr lang="en-US" dirty="0"/>
              <a:t>Mk 12:28-34</a:t>
            </a:r>
          </a:p>
          <a:p>
            <a:r>
              <a:rPr lang="en-US" dirty="0" smtClean="0"/>
              <a:t>Mt 5:20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We are to be Faithful to our Employees</a:t>
            </a:r>
          </a:p>
          <a:p>
            <a:pPr lvl="1"/>
            <a:r>
              <a:rPr lang="en-US" smtClean="0"/>
              <a:t>Eph 6:9, do the same things unto them, forbearing threatening </a:t>
            </a:r>
          </a:p>
          <a:p>
            <a:pPr lvl="1"/>
            <a:r>
              <a:rPr lang="en-US" smtClean="0"/>
              <a:t>Col 4:1, Masters give that which is just and equal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8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to be Faithful to ourselves</a:t>
            </a:r>
          </a:p>
          <a:p>
            <a:pPr lvl="1"/>
            <a:r>
              <a:rPr lang="en-US" dirty="0" smtClean="0"/>
              <a:t>Mt 5:27-30, Jesus on adultery</a:t>
            </a:r>
          </a:p>
          <a:p>
            <a:pPr lvl="1"/>
            <a:r>
              <a:rPr lang="en-US" dirty="0" smtClean="0"/>
              <a:t>I Cor 6:12-20, Our body is the temple of God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2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to be Faithful to our Spouse</a:t>
            </a:r>
          </a:p>
          <a:p>
            <a:pPr lvl="1"/>
            <a:r>
              <a:rPr lang="en-US" dirty="0"/>
              <a:t>I Cor 7:1-5, Defraud not</a:t>
            </a:r>
          </a:p>
          <a:p>
            <a:pPr lvl="1"/>
            <a:r>
              <a:rPr lang="en-US" dirty="0" smtClean="0"/>
              <a:t>Mt 19:3-12, Jesus on divorce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1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Wives are to be Faithful to their Husband</a:t>
            </a:r>
          </a:p>
          <a:p>
            <a:pPr lvl="1"/>
            <a:r>
              <a:rPr lang="en-US" dirty="0" smtClean="0"/>
              <a:t>I Pet 3:1-6, Sarah an example</a:t>
            </a:r>
          </a:p>
          <a:p>
            <a:pPr lvl="1"/>
            <a:r>
              <a:rPr lang="en-US" dirty="0" smtClean="0"/>
              <a:t>Eph 5:22-24, 33, as unto the Lord</a:t>
            </a:r>
          </a:p>
          <a:p>
            <a:r>
              <a:rPr lang="en-US" dirty="0" smtClean="0"/>
              <a:t>Husbands are to be Faithful to their Wife</a:t>
            </a:r>
          </a:p>
          <a:p>
            <a:pPr lvl="1"/>
            <a:r>
              <a:rPr lang="en-US" dirty="0" smtClean="0"/>
              <a:t>I Pet 3:7, honor unto the wife</a:t>
            </a:r>
          </a:p>
          <a:p>
            <a:pPr lvl="1"/>
            <a:r>
              <a:rPr lang="en-US" dirty="0" smtClean="0"/>
              <a:t>Eph 5:25-33, Love as Christ loved the church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Respect each other’s Skills</a:t>
            </a:r>
          </a:p>
          <a:p>
            <a:pPr lvl="1"/>
            <a:r>
              <a:rPr lang="en-US" dirty="0"/>
              <a:t>I Pet 3:7, giving honor</a:t>
            </a:r>
          </a:p>
          <a:p>
            <a:pPr lvl="1"/>
            <a:r>
              <a:rPr lang="en-US" dirty="0"/>
              <a:t>Eph </a:t>
            </a:r>
            <a:r>
              <a:rPr lang="en-US" dirty="0" smtClean="0"/>
              <a:t>5:25-33, </a:t>
            </a:r>
            <a:r>
              <a:rPr lang="en-US" dirty="0"/>
              <a:t>respect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7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Children are to be Faithful to </a:t>
            </a:r>
            <a:r>
              <a:rPr lang="en-US" dirty="0" smtClean="0"/>
              <a:t>Their Parents</a:t>
            </a:r>
          </a:p>
          <a:p>
            <a:pPr lvl="1"/>
            <a:r>
              <a:rPr lang="en-US" dirty="0" smtClean="0"/>
              <a:t>Eph 6:1-4, </a:t>
            </a:r>
            <a:r>
              <a:rPr lang="en-US" dirty="0"/>
              <a:t>obey your parents in the </a:t>
            </a:r>
            <a:r>
              <a:rPr lang="en-US" dirty="0" smtClean="0"/>
              <a:t>Lord; </a:t>
            </a:r>
            <a:r>
              <a:rPr lang="en-US" dirty="0"/>
              <a:t>Honor thy father and mother</a:t>
            </a:r>
            <a:endParaRPr lang="en-US" dirty="0" smtClean="0"/>
          </a:p>
          <a:p>
            <a:pPr lvl="1"/>
            <a:r>
              <a:rPr lang="en-US" dirty="0" smtClean="0"/>
              <a:t>Col 3:20, </a:t>
            </a:r>
            <a:r>
              <a:rPr lang="en-US" dirty="0"/>
              <a:t>obey your parents in all </a:t>
            </a:r>
            <a:r>
              <a:rPr lang="en-US" dirty="0" smtClean="0"/>
              <a:t>things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Fathers are to be Faithful to their Children</a:t>
            </a:r>
          </a:p>
          <a:p>
            <a:pPr lvl="1"/>
            <a:r>
              <a:rPr lang="en-US" dirty="0" smtClean="0"/>
              <a:t>Eph 6:4, </a:t>
            </a:r>
            <a:r>
              <a:rPr lang="en-US" dirty="0"/>
              <a:t>provoke not your children to </a:t>
            </a:r>
            <a:r>
              <a:rPr lang="en-US" dirty="0" smtClean="0"/>
              <a:t>wrath; </a:t>
            </a:r>
            <a:r>
              <a:rPr lang="en-US" dirty="0"/>
              <a:t>bring them up in the nurture and admonition of the Lord. </a:t>
            </a:r>
          </a:p>
          <a:p>
            <a:pPr lvl="1"/>
            <a:r>
              <a:rPr lang="en-US" dirty="0" smtClean="0"/>
              <a:t>Col 3:21, </a:t>
            </a:r>
            <a:r>
              <a:rPr lang="en-US" dirty="0"/>
              <a:t>provoke not your children to </a:t>
            </a:r>
            <a:r>
              <a:rPr lang="en-US" dirty="0" smtClean="0"/>
              <a:t>anger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1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to be Faithful to our Family</a:t>
            </a:r>
          </a:p>
          <a:p>
            <a:pPr lvl="1"/>
            <a:r>
              <a:rPr lang="en-US" dirty="0" smtClean="0"/>
              <a:t>I Tim 5:3-16, needy family (widows)</a:t>
            </a:r>
          </a:p>
          <a:p>
            <a:pPr lvl="1"/>
            <a:r>
              <a:rPr lang="en-US" dirty="0" smtClean="0"/>
              <a:t>Mk 7:9-13, Pharisee’s allowed neglect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4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</a:t>
            </a:r>
          </a:p>
          <a:p>
            <a:pPr lvl="1"/>
            <a:r>
              <a:rPr lang="en-US" dirty="0" smtClean="0"/>
              <a:t>Faith - To be faithful, loyal, trustworthy  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9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An attribute of God</a:t>
            </a:r>
          </a:p>
          <a:p>
            <a:pPr lvl="1"/>
            <a:r>
              <a:rPr lang="en-US" dirty="0" smtClean="0"/>
              <a:t>Developed</a:t>
            </a:r>
          </a:p>
          <a:p>
            <a:pPr lvl="1"/>
            <a:r>
              <a:rPr lang="en-US" dirty="0" smtClean="0"/>
              <a:t>Faith and Faithful Must Coincide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Must </a:t>
            </a:r>
            <a:r>
              <a:rPr lang="en-US" dirty="0"/>
              <a:t>be Faithful to:</a:t>
            </a:r>
          </a:p>
          <a:p>
            <a:pPr lvl="2"/>
            <a:r>
              <a:rPr lang="en-US" dirty="0"/>
              <a:t>God, Jesus, Holy Spirit, Church</a:t>
            </a:r>
          </a:p>
          <a:p>
            <a:pPr lvl="2"/>
            <a:r>
              <a:rPr lang="en-US" dirty="0" smtClean="0"/>
              <a:t>Government, Employer</a:t>
            </a:r>
            <a:r>
              <a:rPr lang="en-US" dirty="0"/>
              <a:t>, Employees, </a:t>
            </a:r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</a:t>
            </a:r>
            <a:r>
              <a:rPr lang="en-US" dirty="0"/>
              <a:t>Faithful</a:t>
            </a:r>
          </a:p>
        </p:txBody>
      </p:sp>
    </p:spTree>
    <p:extLst>
      <p:ext uri="{BB962C8B-B14F-4D97-AF65-F5344CB8AC3E}">
        <p14:creationId xmlns:p14="http://schemas.microsoft.com/office/powerpoint/2010/main" val="38073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True Spirituality can only be found through the one true God who created us</a:t>
            </a:r>
          </a:p>
          <a:p>
            <a:pPr lvl="1"/>
            <a:r>
              <a:rPr lang="en-US" smtClean="0"/>
              <a:t>All others lack lasting substance</a:t>
            </a:r>
          </a:p>
          <a:p>
            <a:pPr lvl="1"/>
            <a:r>
              <a:rPr lang="en-US" smtClean="0"/>
              <a:t>Struggle is real, even for Christians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Church</a:t>
            </a:r>
          </a:p>
          <a:p>
            <a:pPr lvl="1"/>
            <a:r>
              <a:rPr lang="en-US" dirty="0" smtClean="0"/>
              <a:t>Mt 23:23-24, Focus on Doctrine in Absence of the Spiritual</a:t>
            </a:r>
          </a:p>
          <a:p>
            <a:r>
              <a:rPr lang="en-US" dirty="0"/>
              <a:t>One Dimensional Christianity </a:t>
            </a:r>
            <a:r>
              <a:rPr lang="en-US" dirty="0" smtClean="0"/>
              <a:t>Lacks</a:t>
            </a:r>
          </a:p>
          <a:p>
            <a:pPr lvl="1"/>
            <a:r>
              <a:rPr lang="en-US" dirty="0"/>
              <a:t>Heb 5:11-6:3, </a:t>
            </a:r>
            <a:r>
              <a:rPr lang="en-US" dirty="0" smtClean="0"/>
              <a:t>Babes vs. mature</a:t>
            </a:r>
          </a:p>
          <a:p>
            <a:pPr lvl="1"/>
            <a:r>
              <a:rPr lang="en-US" dirty="0" smtClean="0"/>
              <a:t>II Pet 1:5-11, Add </a:t>
            </a:r>
            <a:r>
              <a:rPr lang="en-US" dirty="0" err="1" smtClean="0"/>
              <a:t>to’s</a:t>
            </a:r>
            <a:r>
              <a:rPr lang="en-US" dirty="0" smtClean="0"/>
              <a:t>; The Blind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Definitions (Previous Lessons):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Makeup the Nature of God </a:t>
            </a:r>
          </a:p>
          <a:p>
            <a:pPr lvl="1"/>
            <a:r>
              <a:rPr lang="en-US" dirty="0" smtClean="0"/>
              <a:t>Judgment</a:t>
            </a:r>
          </a:p>
          <a:p>
            <a:pPr lvl="1"/>
            <a:r>
              <a:rPr lang="en-US" dirty="0" smtClean="0"/>
              <a:t>Mercy</a:t>
            </a:r>
          </a:p>
          <a:p>
            <a:pPr lvl="1"/>
            <a:r>
              <a:rPr lang="en-US" dirty="0" smtClean="0"/>
              <a:t>Grace</a:t>
            </a:r>
          </a:p>
          <a:p>
            <a:pPr lvl="1"/>
            <a:r>
              <a:rPr lang="en-US" dirty="0" smtClean="0"/>
              <a:t>Pity</a:t>
            </a:r>
          </a:p>
          <a:p>
            <a:pPr lvl="1"/>
            <a:r>
              <a:rPr lang="en-US" dirty="0" smtClean="0"/>
              <a:t>Compassion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0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Faith – (Greek </a:t>
            </a:r>
            <a:r>
              <a:rPr lang="en-US" dirty="0" err="1" smtClean="0"/>
              <a:t>Pistis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Thayer, conviction of the truth of anything, belief; fidelity, faithfulness</a:t>
            </a:r>
          </a:p>
          <a:p>
            <a:pPr lvl="2"/>
            <a:r>
              <a:rPr lang="en-US" dirty="0" smtClean="0"/>
              <a:t>Barns, a man faithful to his word and promises; a man who can be trusted or confided in. </a:t>
            </a:r>
          </a:p>
          <a:p>
            <a:pPr lvl="2"/>
            <a:r>
              <a:rPr lang="en-US" dirty="0" smtClean="0"/>
              <a:t>To be – Faithful, devoted</a:t>
            </a:r>
            <a:r>
              <a:rPr lang="en-US" smtClean="0"/>
              <a:t>, loyal</a:t>
            </a:r>
            <a:r>
              <a:rPr lang="en-US" dirty="0" smtClean="0"/>
              <a:t>, trustworthy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9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First Lesson</a:t>
            </a:r>
          </a:p>
          <a:p>
            <a:pPr lvl="1"/>
            <a:r>
              <a:rPr lang="en-US" dirty="0" smtClean="0"/>
              <a:t>An attribute of God</a:t>
            </a:r>
          </a:p>
          <a:p>
            <a:pPr lvl="1"/>
            <a:r>
              <a:rPr lang="en-US" dirty="0" smtClean="0"/>
              <a:t>Developed</a:t>
            </a:r>
          </a:p>
          <a:p>
            <a:pPr lvl="1"/>
            <a:r>
              <a:rPr lang="en-US" dirty="0" smtClean="0"/>
              <a:t>Faith and Faithful Must Coincide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Must </a:t>
            </a:r>
            <a:r>
              <a:rPr lang="en-US" dirty="0"/>
              <a:t>be Faithful to:</a:t>
            </a:r>
          </a:p>
          <a:p>
            <a:pPr lvl="2"/>
            <a:r>
              <a:rPr lang="en-US" dirty="0"/>
              <a:t>God, Jesus, Holy Spirit, </a:t>
            </a:r>
            <a:r>
              <a:rPr lang="en-US" dirty="0" smtClean="0"/>
              <a:t>Church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</a:t>
            </a:r>
            <a:r>
              <a:rPr lang="en-US" dirty="0"/>
              <a:t>Faithful</a:t>
            </a:r>
          </a:p>
        </p:txBody>
      </p:sp>
    </p:spTree>
    <p:extLst>
      <p:ext uri="{BB962C8B-B14F-4D97-AF65-F5344CB8AC3E}">
        <p14:creationId xmlns:p14="http://schemas.microsoft.com/office/powerpoint/2010/main" val="405311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to be Faithful to our Government</a:t>
            </a:r>
          </a:p>
          <a:p>
            <a:pPr lvl="1"/>
            <a:r>
              <a:rPr lang="en-US" dirty="0" smtClean="0"/>
              <a:t>I Pet 2:11-17, every ordinance; </a:t>
            </a:r>
            <a:r>
              <a:rPr lang="en-US" dirty="0"/>
              <a:t>whether it be to the king, </a:t>
            </a:r>
            <a:r>
              <a:rPr lang="en-US" dirty="0" smtClean="0"/>
              <a:t>governors</a:t>
            </a:r>
            <a:r>
              <a:rPr lang="en-US" dirty="0"/>
              <a:t>, </a:t>
            </a:r>
            <a:r>
              <a:rPr lang="en-US" dirty="0" smtClean="0"/>
              <a:t>or them </a:t>
            </a:r>
            <a:r>
              <a:rPr lang="en-US" dirty="0"/>
              <a:t>that are </a:t>
            </a:r>
            <a:r>
              <a:rPr lang="en-US" dirty="0" smtClean="0"/>
              <a:t>sent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to be Faithful to our Employers</a:t>
            </a:r>
          </a:p>
          <a:p>
            <a:pPr lvl="1"/>
            <a:r>
              <a:rPr lang="en-US" dirty="0" smtClean="0"/>
              <a:t>I Pet 2:18-25, not just the good and gentle</a:t>
            </a:r>
          </a:p>
          <a:p>
            <a:pPr lvl="1"/>
            <a:r>
              <a:rPr lang="en-US" dirty="0" smtClean="0"/>
              <a:t>Eph 6:5-8, </a:t>
            </a:r>
            <a:r>
              <a:rPr lang="en-US" dirty="0"/>
              <a:t>be obedient to </a:t>
            </a:r>
            <a:r>
              <a:rPr lang="en-US" dirty="0" smtClean="0"/>
              <a:t>masters </a:t>
            </a:r>
            <a:r>
              <a:rPr lang="en-US" dirty="0"/>
              <a:t>according to the </a:t>
            </a:r>
            <a:r>
              <a:rPr lang="en-US" dirty="0" smtClean="0"/>
              <a:t>flesh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7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991</TotalTime>
  <Words>861</Words>
  <Application>Microsoft Office PowerPoint</Application>
  <PresentationFormat>On-screen Show (4:3)</PresentationFormat>
  <Paragraphs>162</Paragraphs>
  <Slides>19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Droplet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rdward</cp:lastModifiedBy>
  <cp:revision>249</cp:revision>
  <cp:lastPrinted>2018-10-07T13:57:32Z</cp:lastPrinted>
  <dcterms:created xsi:type="dcterms:W3CDTF">2018-07-21T17:29:57Z</dcterms:created>
  <dcterms:modified xsi:type="dcterms:W3CDTF">2018-10-07T22:24:05Z</dcterms:modified>
</cp:coreProperties>
</file>