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63" r:id="rId4"/>
    <p:sldId id="264" r:id="rId5"/>
    <p:sldId id="258" r:id="rId6"/>
    <p:sldId id="265" r:id="rId7"/>
    <p:sldId id="266" r:id="rId8"/>
    <p:sldId id="268" r:id="rId9"/>
    <p:sldId id="270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52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2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EA18B-A3EB-4C68-8BE4-48AC737E8296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21EE5-BB7E-4645-94D5-2C139AD6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27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Speak to the nature</a:t>
            </a:r>
            <a:r>
              <a:rPr lang="en-US" baseline="0" dirty="0" smtClean="0"/>
              <a:t> of our society; I deserve…  Justice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21EE5-BB7E-4645-94D5-2C139AD648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06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Christ suffering was not limited to the Cross but Peter’s analogy seems to refer</a:t>
            </a:r>
            <a:r>
              <a:rPr lang="en-US" baseline="0" dirty="0" smtClean="0"/>
              <a:t> directly to those surrounding events.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21EE5-BB7E-4645-94D5-2C139AD648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730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"/>
          <a:stretch/>
        </p:blipFill>
        <p:spPr>
          <a:xfrm>
            <a:off x="0" y="0"/>
            <a:ext cx="917007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50" y="237784"/>
            <a:ext cx="8286750" cy="2276816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8000" b="1" spc="-5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50" y="2776443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3200" b="1" cap="all" spc="2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54330" y="2628900"/>
            <a:ext cx="74066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56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503972"/>
            <a:ext cx="8458199" cy="4839678"/>
          </a:xfrm>
        </p:spPr>
        <p:txBody>
          <a:bodyPr/>
          <a:lstStyle>
            <a:lvl1pPr marL="0" indent="0">
              <a:defRPr sz="3600" b="1"/>
            </a:lvl1pPr>
            <a:lvl2pPr marL="461963" indent="-461963">
              <a:buFont typeface="Wingdings" panose="05000000000000000000" pitchFamily="2" charset="2"/>
              <a:buChar char="v"/>
              <a:defRPr sz="3200"/>
            </a:lvl2pPr>
            <a:lvl3pPr marL="914400" indent="-452438">
              <a:buFont typeface="Wingdings" panose="05000000000000000000" pitchFamily="2" charset="2"/>
              <a:buChar char="Ø"/>
              <a:defRPr sz="2800"/>
            </a:lvl3pPr>
            <a:lvl4pPr marL="1258888" indent="-358775">
              <a:defRPr sz="28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87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2381" y="6367711"/>
            <a:ext cx="9141619" cy="457200"/>
          </a:xfrm>
          <a:prstGeom prst="rect">
            <a:avLst/>
          </a:prstGeom>
          <a:solidFill>
            <a:srgbClr val="925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6756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27E7-B634-4672-956E-F682F03A1070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8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27E7-B634-4672-956E-F682F03A1070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2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27E7-B634-4672-956E-F682F03A1070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9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27E7-B634-4672-956E-F682F03A1070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381" y="6367711"/>
            <a:ext cx="9141619" cy="457200"/>
          </a:xfrm>
          <a:prstGeom prst="rect">
            <a:avLst/>
          </a:prstGeom>
          <a:solidFill>
            <a:srgbClr val="925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77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2AF27E7-B634-4672-956E-F682F03A1070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0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2381" y="6367711"/>
            <a:ext cx="9141619" cy="457200"/>
          </a:xfrm>
          <a:prstGeom prst="rect">
            <a:avLst/>
          </a:prstGeom>
          <a:solidFill>
            <a:srgbClr val="925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526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503972"/>
            <a:ext cx="7543801" cy="436512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2AF27E7-B634-4672-956E-F682F03A1070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1540" y="1371600"/>
            <a:ext cx="74752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60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</a:t>
            </a:r>
            <a:br>
              <a:rPr lang="en-US" dirty="0" smtClean="0"/>
            </a:br>
            <a:r>
              <a:rPr lang="en-US" dirty="0" smtClean="0"/>
              <a:t>The Suffering Servant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 Pet 2:21-25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7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– Suffering Servant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Jesus our Example, I Pet </a:t>
            </a:r>
            <a:r>
              <a:rPr lang="en-US" dirty="0" smtClean="0"/>
              <a:t>2:21-25</a:t>
            </a:r>
            <a:endParaRPr lang="en-US" dirty="0"/>
          </a:p>
          <a:p>
            <a:pPr lvl="1"/>
            <a:r>
              <a:rPr lang="en-US" dirty="0" smtClean="0"/>
              <a:t>Jesus Suffered</a:t>
            </a:r>
          </a:p>
          <a:p>
            <a:pPr lvl="2"/>
            <a:r>
              <a:rPr lang="en-US" dirty="0" smtClean="0"/>
              <a:t>He did not sin</a:t>
            </a:r>
          </a:p>
          <a:p>
            <a:pPr lvl="2"/>
            <a:r>
              <a:rPr lang="en-US" dirty="0" smtClean="0"/>
              <a:t>He was not deceitful</a:t>
            </a:r>
          </a:p>
          <a:p>
            <a:pPr lvl="2"/>
            <a:r>
              <a:rPr lang="en-US" dirty="0" smtClean="0"/>
              <a:t>He did not seek vengeance</a:t>
            </a:r>
          </a:p>
          <a:p>
            <a:pPr lvl="3"/>
            <a:r>
              <a:rPr lang="en-US" dirty="0" smtClean="0"/>
              <a:t>He did not revile back</a:t>
            </a:r>
          </a:p>
          <a:p>
            <a:pPr lvl="3"/>
            <a:r>
              <a:rPr lang="en-US" dirty="0" smtClean="0"/>
              <a:t>He did not threaten</a:t>
            </a:r>
          </a:p>
          <a:p>
            <a:pPr lvl="2"/>
            <a:r>
              <a:rPr lang="en-US" dirty="0" smtClean="0"/>
              <a:t>Left justice to God</a:t>
            </a:r>
          </a:p>
          <a:p>
            <a:pPr lvl="1"/>
            <a:r>
              <a:rPr lang="en-US" dirty="0" smtClean="0"/>
              <a:t>Jesus Suffered for Us</a:t>
            </a:r>
          </a:p>
        </p:txBody>
      </p:sp>
    </p:spTree>
    <p:extLst>
      <p:ext uri="{BB962C8B-B14F-4D97-AF65-F5344CB8AC3E}">
        <p14:creationId xmlns:p14="http://schemas.microsoft.com/office/powerpoint/2010/main" val="73535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– Suffering Servant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 of Peter’s Teaching</a:t>
            </a:r>
          </a:p>
          <a:p>
            <a:pPr lvl="1"/>
            <a:r>
              <a:rPr lang="en-US" dirty="0"/>
              <a:t>I Pet </a:t>
            </a:r>
            <a:r>
              <a:rPr lang="en-US" dirty="0" smtClean="0"/>
              <a:t>2:13-17, Christian Subjection to Government</a:t>
            </a:r>
          </a:p>
          <a:p>
            <a:pPr lvl="2"/>
            <a:r>
              <a:rPr lang="en-US" dirty="0" smtClean="0"/>
              <a:t>Every ordinance</a:t>
            </a:r>
          </a:p>
          <a:p>
            <a:pPr lvl="2"/>
            <a:r>
              <a:rPr lang="en-US" dirty="0" smtClean="0"/>
              <a:t>To the king and his messengers</a:t>
            </a:r>
          </a:p>
          <a:p>
            <a:pPr lvl="2"/>
            <a:r>
              <a:rPr lang="en-US" dirty="0" smtClean="0"/>
              <a:t>Reason: vs. 15, </a:t>
            </a:r>
            <a:r>
              <a:rPr lang="en-US" dirty="0"/>
              <a:t>put to silence the ignorance of foolish </a:t>
            </a:r>
            <a:r>
              <a:rPr lang="en-US" dirty="0" smtClean="0"/>
              <a:t>men</a:t>
            </a:r>
          </a:p>
          <a:p>
            <a:pPr lvl="2"/>
            <a:r>
              <a:rPr lang="en-US" dirty="0" smtClean="0"/>
              <a:t>Rom </a:t>
            </a:r>
            <a:r>
              <a:rPr lang="en-US" dirty="0" smtClean="0"/>
              <a:t>13</a:t>
            </a:r>
            <a:r>
              <a:rPr lang="en-US" dirty="0" smtClean="0"/>
              <a:t>, Similar teaching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57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– Suffering Servant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 of Peter’s Teaching</a:t>
            </a:r>
          </a:p>
          <a:p>
            <a:pPr lvl="1"/>
            <a:r>
              <a:rPr lang="en-US" dirty="0" smtClean="0"/>
              <a:t>I </a:t>
            </a:r>
            <a:r>
              <a:rPr lang="en-US" dirty="0"/>
              <a:t>Pet 2:18-20</a:t>
            </a:r>
            <a:r>
              <a:rPr lang="en-US" dirty="0" smtClean="0"/>
              <a:t>, Christian Subjection to Employers</a:t>
            </a:r>
          </a:p>
          <a:p>
            <a:pPr lvl="2"/>
            <a:r>
              <a:rPr lang="en-US" dirty="0" smtClean="0"/>
              <a:t>The good and gentle</a:t>
            </a:r>
          </a:p>
          <a:p>
            <a:pPr lvl="2"/>
            <a:r>
              <a:rPr lang="en-US" dirty="0" smtClean="0"/>
              <a:t>The forward – perverted, crooked, harsh</a:t>
            </a:r>
          </a:p>
          <a:p>
            <a:pPr lvl="2"/>
            <a:r>
              <a:rPr lang="en-US" dirty="0" smtClean="0"/>
              <a:t>Even if you have endure grief and suffer wrongly</a:t>
            </a:r>
          </a:p>
          <a:p>
            <a:pPr lvl="2"/>
            <a:r>
              <a:rPr lang="en-US" dirty="0"/>
              <a:t>Reason: </a:t>
            </a:r>
            <a:r>
              <a:rPr lang="en-US" dirty="0" smtClean="0"/>
              <a:t>?</a:t>
            </a:r>
          </a:p>
          <a:p>
            <a:pPr lvl="2"/>
            <a:r>
              <a:rPr lang="en-US" dirty="0"/>
              <a:t>Eph 6:5-8</a:t>
            </a:r>
            <a:r>
              <a:rPr lang="en-US" dirty="0" smtClean="0"/>
              <a:t>, labor as unto Christ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86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– Suffering Servant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 of Peter’s Teaching</a:t>
            </a:r>
          </a:p>
          <a:p>
            <a:pPr lvl="1"/>
            <a:r>
              <a:rPr lang="en-US" dirty="0" smtClean="0"/>
              <a:t>I </a:t>
            </a:r>
            <a:r>
              <a:rPr lang="en-US" dirty="0"/>
              <a:t>Pet </a:t>
            </a:r>
            <a:r>
              <a:rPr lang="en-US" dirty="0" smtClean="0"/>
              <a:t>3:1-6, Wives to Husband</a:t>
            </a:r>
          </a:p>
          <a:p>
            <a:pPr lvl="2"/>
            <a:r>
              <a:rPr lang="en-US" dirty="0" smtClean="0"/>
              <a:t>Chaste life</a:t>
            </a:r>
          </a:p>
          <a:p>
            <a:pPr lvl="2"/>
            <a:r>
              <a:rPr lang="en-US" dirty="0" smtClean="0"/>
              <a:t>Adorning of the heart (meek &amp; quite spirit)</a:t>
            </a:r>
          </a:p>
          <a:p>
            <a:pPr lvl="2"/>
            <a:r>
              <a:rPr lang="en-US" dirty="0" smtClean="0"/>
              <a:t>Sarah an example</a:t>
            </a:r>
          </a:p>
          <a:p>
            <a:pPr lvl="2"/>
            <a:r>
              <a:rPr lang="en-US" b="1" dirty="0"/>
              <a:t>Reason</a:t>
            </a:r>
            <a:r>
              <a:rPr lang="en-US" dirty="0"/>
              <a:t>: husbands may be won by their </a:t>
            </a:r>
            <a:r>
              <a:rPr lang="en-US" dirty="0" smtClean="0"/>
              <a:t>life</a:t>
            </a:r>
          </a:p>
          <a:p>
            <a:pPr lvl="2"/>
            <a:r>
              <a:rPr lang="en-US" dirty="0"/>
              <a:t>Eph </a:t>
            </a:r>
            <a:r>
              <a:rPr lang="en-US" dirty="0" smtClean="0"/>
              <a:t>5:22-24, as unto the Lord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89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– Suffering Servant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Jesus our Example, I Pet 2:21-23</a:t>
            </a:r>
          </a:p>
          <a:p>
            <a:pPr lvl="1"/>
            <a:r>
              <a:rPr lang="en-US" dirty="0" smtClean="0"/>
              <a:t>He did not Sin</a:t>
            </a:r>
          </a:p>
          <a:p>
            <a:pPr lvl="2"/>
            <a:r>
              <a:rPr lang="en-US" dirty="0"/>
              <a:t>Heb </a:t>
            </a:r>
            <a:r>
              <a:rPr lang="en-US" dirty="0" smtClean="0"/>
              <a:t>4:14-16, our great High Priest</a:t>
            </a:r>
          </a:p>
        </p:txBody>
      </p:sp>
    </p:spTree>
    <p:extLst>
      <p:ext uri="{BB962C8B-B14F-4D97-AF65-F5344CB8AC3E}">
        <p14:creationId xmlns:p14="http://schemas.microsoft.com/office/powerpoint/2010/main" val="314979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– Suffering Servant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Jesus our Example, I Pet 2:21-23</a:t>
            </a:r>
          </a:p>
          <a:p>
            <a:pPr lvl="1"/>
            <a:r>
              <a:rPr lang="en-US" dirty="0" smtClean="0"/>
              <a:t>He was not Deceitful</a:t>
            </a:r>
          </a:p>
          <a:p>
            <a:pPr lvl="2"/>
            <a:r>
              <a:rPr lang="en-US" dirty="0" smtClean="0"/>
              <a:t>Mt </a:t>
            </a:r>
            <a:r>
              <a:rPr lang="en-US" dirty="0"/>
              <a:t>26:57-63, false </a:t>
            </a:r>
            <a:r>
              <a:rPr lang="en-US" dirty="0" smtClean="0"/>
              <a:t>witnesses testify against him</a:t>
            </a:r>
          </a:p>
          <a:p>
            <a:pPr lvl="2"/>
            <a:r>
              <a:rPr lang="en-US" dirty="0" smtClean="0"/>
              <a:t>Jn 18:33-38, Pilot interrogates Jesus about being the King</a:t>
            </a:r>
          </a:p>
          <a:p>
            <a:pPr lvl="2"/>
            <a:r>
              <a:rPr lang="en-US" dirty="0"/>
              <a:t>Jn </a:t>
            </a:r>
            <a:r>
              <a:rPr lang="en-US" dirty="0" smtClean="0"/>
              <a:t>19:8-12, Pilot interrogates Jesus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86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– Suffering Servant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 our Example, I Pet 2:21-23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He did not Seek Vengeance</a:t>
            </a:r>
          </a:p>
          <a:p>
            <a:pPr lvl="2"/>
            <a:r>
              <a:rPr lang="en-US" dirty="0" smtClean="0"/>
              <a:t>He did not revile back</a:t>
            </a:r>
          </a:p>
          <a:p>
            <a:pPr lvl="3"/>
            <a:r>
              <a:rPr lang="en-US" dirty="0"/>
              <a:t>Mt 27:29-31, </a:t>
            </a:r>
            <a:r>
              <a:rPr lang="en-US" dirty="0" smtClean="0"/>
              <a:t>Jews mocked &amp; spit on Him</a:t>
            </a:r>
          </a:p>
          <a:p>
            <a:pPr lvl="3"/>
            <a:r>
              <a:rPr lang="en-US" dirty="0" smtClean="0"/>
              <a:t>Mt </a:t>
            </a:r>
            <a:r>
              <a:rPr lang="en-US" dirty="0"/>
              <a:t>27:39-43, </a:t>
            </a:r>
            <a:r>
              <a:rPr lang="en-US" dirty="0" smtClean="0"/>
              <a:t>Jews mocked Him on </a:t>
            </a:r>
            <a:r>
              <a:rPr lang="en-US" dirty="0"/>
              <a:t>the </a:t>
            </a:r>
            <a:r>
              <a:rPr lang="en-US" dirty="0" smtClean="0"/>
              <a:t>cross</a:t>
            </a:r>
          </a:p>
          <a:p>
            <a:pPr lvl="2"/>
            <a:r>
              <a:rPr lang="en-US" dirty="0" smtClean="0"/>
              <a:t>He did not threaten</a:t>
            </a:r>
          </a:p>
          <a:p>
            <a:pPr lvl="3"/>
            <a:r>
              <a:rPr lang="en-US" dirty="0"/>
              <a:t>Mt 26:64-68, Jews smote him</a:t>
            </a:r>
          </a:p>
          <a:p>
            <a:pPr lvl="3"/>
            <a:r>
              <a:rPr lang="en-US" dirty="0"/>
              <a:t>Jn 19:1-7, Jesus is Scourged and stripped, scarlet robe put on him; smote by the Jews. 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004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– Suffering Servant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Jesus our Example, I Pet 2:21-23</a:t>
            </a:r>
          </a:p>
          <a:p>
            <a:pPr lvl="1"/>
            <a:r>
              <a:rPr lang="en-US" dirty="0" smtClean="0"/>
              <a:t>Left Justice to God</a:t>
            </a:r>
          </a:p>
        </p:txBody>
      </p:sp>
    </p:spTree>
    <p:extLst>
      <p:ext uri="{BB962C8B-B14F-4D97-AF65-F5344CB8AC3E}">
        <p14:creationId xmlns:p14="http://schemas.microsoft.com/office/powerpoint/2010/main" val="372258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– Suffering Servant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Jesus our Example, I Pet </a:t>
            </a:r>
            <a:r>
              <a:rPr lang="en-US" dirty="0" smtClean="0"/>
              <a:t>2:24-25</a:t>
            </a:r>
            <a:endParaRPr lang="en-US" dirty="0"/>
          </a:p>
          <a:p>
            <a:pPr lvl="1"/>
            <a:r>
              <a:rPr lang="en-US" dirty="0" smtClean="0"/>
              <a:t>Suffered so we could be Saved</a:t>
            </a:r>
          </a:p>
        </p:txBody>
      </p:sp>
    </p:spTree>
    <p:extLst>
      <p:ext uri="{BB962C8B-B14F-4D97-AF65-F5344CB8AC3E}">
        <p14:creationId xmlns:p14="http://schemas.microsoft.com/office/powerpoint/2010/main" val="228554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162</TotalTime>
  <Words>381</Words>
  <Application>Microsoft Office PowerPoint</Application>
  <PresentationFormat>On-screen Show (4:3)</PresentationFormat>
  <Paragraphs>64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Aharoni</vt:lpstr>
      <vt:lpstr>Calibri</vt:lpstr>
      <vt:lpstr>Calibri Light</vt:lpstr>
      <vt:lpstr>Wingdings</vt:lpstr>
      <vt:lpstr>Retrospect</vt:lpstr>
      <vt:lpstr>Jesus The Suffering Servant</vt:lpstr>
      <vt:lpstr>Jesus – Suffering Servant</vt:lpstr>
      <vt:lpstr>Jesus – Suffering Servant</vt:lpstr>
      <vt:lpstr>Jesus – Suffering Servant</vt:lpstr>
      <vt:lpstr>Jesus – Suffering Servant</vt:lpstr>
      <vt:lpstr>Jesus – Suffering Servant</vt:lpstr>
      <vt:lpstr>Jesus – Suffering Servant</vt:lpstr>
      <vt:lpstr>Jesus – Suffering Servant</vt:lpstr>
      <vt:lpstr>Jesus – Suffering Servant</vt:lpstr>
      <vt:lpstr>Jesus – Suffering Servant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The Suffering servant</dc:title>
  <dc:creator>rdward</dc:creator>
  <cp:lastModifiedBy>rdward</cp:lastModifiedBy>
  <cp:revision>31</cp:revision>
  <dcterms:created xsi:type="dcterms:W3CDTF">2018-10-13T22:14:50Z</dcterms:created>
  <dcterms:modified xsi:type="dcterms:W3CDTF">2018-10-14T20:02:07Z</dcterms:modified>
</cp:coreProperties>
</file>