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5" r:id="rId8"/>
    <p:sldId id="263" r:id="rId9"/>
    <p:sldId id="264" r:id="rId10"/>
    <p:sldId id="267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E3FDE45-AF77-4B5C-9715-49D594BDF05E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7086" autoAdjust="0"/>
  </p:normalViewPr>
  <p:slideViewPr>
    <p:cSldViewPr snapToGrid="0" showGuides="1">
      <p:cViewPr varScale="1">
        <p:scale>
          <a:sx n="79" d="100"/>
          <a:sy n="79" d="100"/>
        </p:scale>
        <p:origin x="147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57150" cy="5715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BADF47-43C2-40B1-B81A-7B982F06982F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FDC745-BD91-424F-85A0-0DB2F52AB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683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Belief</a:t>
            </a:r>
            <a:r>
              <a:rPr lang="en-US" baseline="0" dirty="0" smtClean="0"/>
              <a:t>, Confess, ask Jesus into your heart…</a:t>
            </a:r>
          </a:p>
          <a:p>
            <a:r>
              <a:rPr lang="en-US" dirty="0" smtClean="0"/>
              <a:t>Definition of Grace:</a:t>
            </a:r>
          </a:p>
          <a:p>
            <a:r>
              <a:rPr lang="en-US" dirty="0" smtClean="0"/>
              <a:t>Like being pulled over for speeding:  </a:t>
            </a:r>
          </a:p>
          <a:p>
            <a:r>
              <a:rPr lang="en-US" dirty="0" smtClean="0"/>
              <a:t>Mercy is not giving a ticket</a:t>
            </a:r>
          </a:p>
          <a:p>
            <a:r>
              <a:rPr lang="en-US" dirty="0" smtClean="0"/>
              <a:t>Grace includes</a:t>
            </a:r>
            <a:r>
              <a:rPr lang="en-US" baseline="0" dirty="0" smtClean="0"/>
              <a:t> mercy plus giving a gift (BTW, God’s grace is not rewarding bad behavior Rom 6)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DC745-BD91-424F-85A0-0DB2F52ABA2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064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deliver</a:t>
            </a:r>
            <a:r>
              <a:rPr lang="en-US" baseline="0" dirty="0" smtClean="0"/>
              <a:t> a gift would indicated God was compensated for the procedure; therefore Naaman “earned” his cleansing.</a:t>
            </a:r>
          </a:p>
          <a:p>
            <a:r>
              <a:rPr lang="en-US" baseline="0" dirty="0" smtClean="0"/>
              <a:t>The Grace of God is not of that nature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DC745-BD91-424F-85A0-0DB2F52ABA2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1360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did Naaman Get?  Not pomp and show</a:t>
            </a:r>
          </a:p>
          <a:p>
            <a:r>
              <a:rPr lang="en-US" dirty="0" smtClean="0"/>
              <a:t>Humble submission would</a:t>
            </a:r>
            <a:r>
              <a:rPr lang="en-US" baseline="0" dirty="0" smtClean="0"/>
              <a:t> be required of him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DC745-BD91-424F-85A0-0DB2F52ABA2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2836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Absolute power absolutely corrupts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DC745-BD91-424F-85A0-0DB2F52ABA2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255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/>
            </a:r>
            <a:br>
              <a:rPr lang="en-US" baseline="0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DC745-BD91-424F-85A0-0DB2F52ABA2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5150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DC745-BD91-424F-85A0-0DB2F52ABA2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7667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Parallels</a:t>
            </a:r>
            <a:r>
              <a:rPr lang="en-US" baseline="0" dirty="0" smtClean="0"/>
              <a:t> to the Grace Naaman received:</a:t>
            </a:r>
          </a:p>
          <a:p>
            <a:r>
              <a:rPr lang="en-US" baseline="0" dirty="0" smtClean="0"/>
              <a:t>Messengers dispersed message</a:t>
            </a:r>
          </a:p>
          <a:p>
            <a:r>
              <a:rPr lang="en-US" baseline="0" dirty="0" smtClean="0"/>
              <a:t>Immersion in water; no emphasis on what water or what person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DC745-BD91-424F-85A0-0DB2F52ABA2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6007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Naaman received the Grace of God that no other person of that era received.  Lk 4:27</a:t>
            </a:r>
          </a:p>
          <a:p>
            <a:r>
              <a:rPr lang="en-US" dirty="0" smtClean="0"/>
              <a:t>Though he was a great</a:t>
            </a:r>
            <a:r>
              <a:rPr lang="en-US" baseline="0" dirty="0" smtClean="0"/>
              <a:t> man in his mind and</a:t>
            </a:r>
            <a:r>
              <a:rPr lang="en-US" dirty="0" smtClean="0"/>
              <a:t> an enemy of God’s people.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DC745-BD91-424F-85A0-0DB2F52ABA2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908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470948"/>
            <a:ext cx="6858000" cy="2387600"/>
          </a:xfrm>
        </p:spPr>
        <p:txBody>
          <a:bodyPr anchor="b">
            <a:normAutofit/>
          </a:bodyPr>
          <a:lstStyle>
            <a:lvl1pPr algn="l">
              <a:defRPr sz="66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333590"/>
            <a:ext cx="6858000" cy="1089529"/>
          </a:xfrm>
        </p:spPr>
        <p:txBody>
          <a:bodyPr>
            <a:spAutoFit/>
          </a:bodyPr>
          <a:lstStyle>
            <a:lvl1pPr marL="0" indent="0" algn="l">
              <a:buNone/>
              <a:defRPr sz="36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26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7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3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47681"/>
            <a:ext cx="7886700" cy="935168"/>
          </a:xfrm>
        </p:spPr>
        <p:txBody>
          <a:bodyPr>
            <a:noAutofit/>
          </a:bodyPr>
          <a:lstStyle>
            <a:lvl1pPr>
              <a:defRPr sz="5400" b="1"/>
            </a:lvl1pPr>
          </a:lstStyle>
          <a:p>
            <a:r>
              <a:rPr lang="en-US" dirty="0" smtClean="0"/>
              <a:t>Click to edit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671" y="2295408"/>
            <a:ext cx="8430935" cy="4351338"/>
          </a:xfrm>
        </p:spPr>
        <p:txBody>
          <a:bodyPr/>
          <a:lstStyle>
            <a:lvl1pPr marL="0" indent="0">
              <a:buSzPct val="90000"/>
              <a:buFont typeface="Wingdings" panose="05000000000000000000" pitchFamily="2" charset="2"/>
              <a:buNone/>
              <a:defRPr sz="3600" b="1"/>
            </a:lvl1pPr>
            <a:lvl2pPr marL="569913" indent="-457200">
              <a:buSzPct val="75000"/>
              <a:buFont typeface="Wingdings" panose="05000000000000000000" pitchFamily="2" charset="2"/>
              <a:buChar char="q"/>
              <a:defRPr sz="3200"/>
            </a:lvl2pPr>
            <a:lvl3pPr marL="1031875" indent="-461963">
              <a:buFont typeface="Wingdings" panose="05000000000000000000" pitchFamily="2" charset="2"/>
              <a:buChar char="§"/>
              <a:defRPr sz="3200" i="1"/>
            </a:lvl3pPr>
            <a:lvl4pPr marL="1484313" indent="-401638">
              <a:defRPr sz="28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2672" y="2164360"/>
            <a:ext cx="8296711" cy="4601"/>
          </a:xfrm>
          <a:prstGeom prst="line">
            <a:avLst/>
          </a:prstGeom>
          <a:ln w="3810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720725" y="1409700"/>
            <a:ext cx="7500938" cy="62865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4668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61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872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274638"/>
            <a:ext cx="78867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1489075"/>
            <a:ext cx="386715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888" y="2193926"/>
            <a:ext cx="386715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2248" y="1489075"/>
            <a:ext cx="386834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248" y="2193926"/>
            <a:ext cx="386834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924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0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2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101850"/>
            <a:ext cx="2949178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65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101850"/>
            <a:ext cx="2949178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29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665E195-C89C-4871-8AE9-903FDB8B6D9D}" type="datetimeFigureOut">
              <a:rPr lang="en-US" smtClean="0"/>
              <a:pPr/>
              <a:t>10/28/2018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6150" y="6356351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62D6987-FB6D-4DB8-81B8-AD0F35E3B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6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Naaman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333590"/>
            <a:ext cx="6858000" cy="1920526"/>
          </a:xfrm>
        </p:spPr>
        <p:txBody>
          <a:bodyPr/>
          <a:lstStyle/>
          <a:p>
            <a:r>
              <a:rPr lang="en-US" dirty="0" smtClean="0"/>
              <a:t>Conditions of God’s Grace</a:t>
            </a:r>
          </a:p>
          <a:p>
            <a:endParaRPr lang="en-US" dirty="0" smtClean="0"/>
          </a:p>
          <a:p>
            <a:r>
              <a:rPr lang="en-US" dirty="0" smtClean="0"/>
              <a:t>II Kings </a:t>
            </a:r>
            <a:r>
              <a:rPr lang="en-US" dirty="0" smtClean="0"/>
              <a:t>5:1-14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136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Naaman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Parallels to New Testament Cleansing</a:t>
            </a:r>
            <a:endParaRPr lang="en-US" dirty="0"/>
          </a:p>
          <a:p>
            <a:pPr lvl="1"/>
            <a:r>
              <a:rPr lang="en-US" dirty="0" smtClean="0"/>
              <a:t>Messengers sent to give instructions</a:t>
            </a:r>
          </a:p>
          <a:p>
            <a:pPr lvl="1"/>
            <a:r>
              <a:rPr lang="en-US" dirty="0" smtClean="0"/>
              <a:t>Obedience to the instructions required</a:t>
            </a:r>
          </a:p>
          <a:p>
            <a:pPr lvl="2"/>
            <a:r>
              <a:rPr lang="en-US" dirty="0" smtClean="0"/>
              <a:t>Dipping/Immersion in water then you are cleansed</a:t>
            </a:r>
          </a:p>
          <a:p>
            <a:pPr lvl="1"/>
            <a:r>
              <a:rPr lang="en-US" dirty="0"/>
              <a:t>Nothing in the water</a:t>
            </a:r>
          </a:p>
          <a:p>
            <a:pPr lvl="1"/>
            <a:r>
              <a:rPr lang="en-US" dirty="0" smtClean="0"/>
              <a:t>Nothing </a:t>
            </a:r>
            <a:r>
              <a:rPr lang="en-US" dirty="0"/>
              <a:t>in the act; </a:t>
            </a:r>
            <a:r>
              <a:rPr lang="en-US" dirty="0" smtClean="0"/>
              <a:t>Grace </a:t>
            </a:r>
            <a:r>
              <a:rPr lang="en-US" dirty="0"/>
              <a:t>of </a:t>
            </a:r>
            <a:r>
              <a:rPr lang="en-US" dirty="0" smtClean="0"/>
              <a:t>God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Conditions of God’s Grace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910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Naaman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Naaman’s </a:t>
            </a:r>
            <a:r>
              <a:rPr lang="en-US" dirty="0"/>
              <a:t>servant’s plea:</a:t>
            </a:r>
          </a:p>
          <a:p>
            <a:pPr lvl="1"/>
            <a:r>
              <a:rPr lang="en-US" dirty="0" smtClean="0"/>
              <a:t>II </a:t>
            </a:r>
            <a:r>
              <a:rPr lang="en-US" dirty="0"/>
              <a:t>King 5:13, “if the prophet had bid thee do some great thing, would thou not have done it? how much rather then, when he </a:t>
            </a:r>
            <a:r>
              <a:rPr lang="en-US" dirty="0" err="1"/>
              <a:t>saith</a:t>
            </a:r>
            <a:r>
              <a:rPr lang="en-US" dirty="0"/>
              <a:t> to thee, Wash, and be clean?”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Conditions of God’s Grace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510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Naaman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Various Religious Views on Conditions of God’s Grace</a:t>
            </a:r>
          </a:p>
          <a:p>
            <a:r>
              <a:rPr lang="en-US" dirty="0" smtClean="0"/>
              <a:t>Definition: receiving/giving what one does not deserve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Conditions of God’s Grace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93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Naaman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Naaman Wanted Grace on His Terms</a:t>
            </a:r>
          </a:p>
          <a:p>
            <a:pPr lvl="1"/>
            <a:r>
              <a:rPr lang="en-US" dirty="0" smtClean="0"/>
              <a:t>II </a:t>
            </a:r>
            <a:r>
              <a:rPr lang="en-US" dirty="0"/>
              <a:t>King </a:t>
            </a:r>
            <a:r>
              <a:rPr lang="en-US" dirty="0" smtClean="0"/>
              <a:t>5:5, Brought Gifts</a:t>
            </a:r>
          </a:p>
          <a:p>
            <a:pPr lvl="2"/>
            <a:r>
              <a:rPr lang="en-US" dirty="0" smtClean="0"/>
              <a:t>As if the grace of God was something that could be bought</a:t>
            </a:r>
          </a:p>
          <a:p>
            <a:pPr lvl="2"/>
            <a:r>
              <a:rPr lang="en-US" dirty="0" smtClean="0"/>
              <a:t>He brought what already belonged to God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Conditions of God’s Grace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515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Naaman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Naaman Wanted Grace on His Terms</a:t>
            </a:r>
          </a:p>
          <a:p>
            <a:pPr lvl="1"/>
            <a:r>
              <a:rPr lang="en-US" dirty="0" smtClean="0"/>
              <a:t>II King 5:11-13, Looking for Pomp and Show</a:t>
            </a:r>
          </a:p>
          <a:p>
            <a:pPr lvl="2"/>
            <a:r>
              <a:rPr lang="en-US" dirty="0" smtClean="0"/>
              <a:t>Brought Gifts</a:t>
            </a:r>
          </a:p>
          <a:p>
            <a:pPr lvl="2"/>
            <a:r>
              <a:rPr lang="en-US" dirty="0" smtClean="0"/>
              <a:t>Prophet see him personally</a:t>
            </a:r>
          </a:p>
          <a:p>
            <a:pPr lvl="2"/>
            <a:r>
              <a:rPr lang="en-US" dirty="0" smtClean="0"/>
              <a:t>Do some great thing</a:t>
            </a:r>
          </a:p>
          <a:p>
            <a:pPr lvl="3"/>
            <a:r>
              <a:rPr lang="en-US" dirty="0" smtClean="0"/>
              <a:t>Call on God</a:t>
            </a:r>
          </a:p>
          <a:p>
            <a:pPr lvl="3"/>
            <a:r>
              <a:rPr lang="en-US" dirty="0" smtClean="0"/>
              <a:t>Place his hand on him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Conditions of God’s Grace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797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Naaman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Naaman Wanted Grace on His Terms</a:t>
            </a:r>
          </a:p>
          <a:p>
            <a:pPr lvl="1"/>
            <a:r>
              <a:rPr lang="en-US" dirty="0"/>
              <a:t>II King 5:11-13, Looking for </a:t>
            </a:r>
            <a:r>
              <a:rPr lang="en-US" dirty="0" smtClean="0"/>
              <a:t>Pomp </a:t>
            </a:r>
            <a:r>
              <a:rPr lang="en-US" dirty="0"/>
              <a:t>and </a:t>
            </a:r>
            <a:r>
              <a:rPr lang="en-US" dirty="0" smtClean="0"/>
              <a:t>Show</a:t>
            </a:r>
          </a:p>
          <a:p>
            <a:pPr lvl="2"/>
            <a:r>
              <a:rPr lang="en-US" dirty="0" smtClean="0"/>
              <a:t>Messenger came to him</a:t>
            </a:r>
            <a:endParaRPr lang="en-US" dirty="0"/>
          </a:p>
          <a:p>
            <a:pPr lvl="2"/>
            <a:r>
              <a:rPr lang="en-US" dirty="0" smtClean="0"/>
              <a:t>Gift was rejected</a:t>
            </a:r>
          </a:p>
          <a:p>
            <a:pPr lvl="2"/>
            <a:r>
              <a:rPr lang="en-US" dirty="0" smtClean="0"/>
              <a:t>Instructed </a:t>
            </a:r>
            <a:r>
              <a:rPr lang="en-US" dirty="0"/>
              <a:t>to wash </a:t>
            </a:r>
          </a:p>
          <a:p>
            <a:pPr lvl="2"/>
            <a:r>
              <a:rPr lang="en-US" dirty="0"/>
              <a:t>And in a Muddy River to </a:t>
            </a:r>
            <a:r>
              <a:rPr lang="en-US" dirty="0" smtClean="0"/>
              <a:t>boot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Conditions of God’s Grace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197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Naaman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Naaman Wanted Grace on His Terms</a:t>
            </a:r>
          </a:p>
          <a:p>
            <a:pPr lvl="1"/>
            <a:r>
              <a:rPr lang="en-US" dirty="0" smtClean="0"/>
              <a:t>Naaman’s Attitude </a:t>
            </a:r>
          </a:p>
          <a:p>
            <a:pPr lvl="2"/>
            <a:r>
              <a:rPr lang="en-US" dirty="0" smtClean="0"/>
              <a:t>He was </a:t>
            </a:r>
            <a:r>
              <a:rPr lang="en-US" dirty="0" smtClean="0"/>
              <a:t>the Commander of Syria</a:t>
            </a:r>
            <a:endParaRPr lang="en-US" dirty="0" smtClean="0"/>
          </a:p>
          <a:p>
            <a:pPr lvl="2"/>
            <a:r>
              <a:rPr lang="en-US" dirty="0" smtClean="0"/>
              <a:t>He was proud</a:t>
            </a:r>
          </a:p>
          <a:p>
            <a:pPr lvl="2"/>
            <a:r>
              <a:rPr lang="en-US" dirty="0" smtClean="0"/>
              <a:t>He looked for Grace on his terms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Conditions of God’s Grace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18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Naaman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Naaman Wanted Grace on His Terms</a:t>
            </a:r>
          </a:p>
          <a:p>
            <a:pPr lvl="1"/>
            <a:r>
              <a:rPr lang="en-US" dirty="0" smtClean="0"/>
              <a:t>God’s Grace was Granted</a:t>
            </a:r>
          </a:p>
          <a:p>
            <a:pPr lvl="2"/>
            <a:r>
              <a:rPr lang="en-US" dirty="0" smtClean="0"/>
              <a:t>Not when he sought out God</a:t>
            </a:r>
          </a:p>
          <a:p>
            <a:pPr lvl="2"/>
            <a:r>
              <a:rPr lang="en-US" dirty="0" smtClean="0"/>
              <a:t>Not when he arrived at Elisha's door</a:t>
            </a:r>
          </a:p>
          <a:p>
            <a:pPr lvl="2"/>
            <a:r>
              <a:rPr lang="en-US" dirty="0" smtClean="0"/>
              <a:t>Not when he offered his gifts</a:t>
            </a:r>
          </a:p>
          <a:p>
            <a:pPr lvl="2"/>
            <a:r>
              <a:rPr lang="en-US" dirty="0" smtClean="0"/>
              <a:t>Not when he conceded to the conditions</a:t>
            </a:r>
          </a:p>
          <a:p>
            <a:pPr lvl="2"/>
            <a:r>
              <a:rPr lang="en-US" dirty="0" smtClean="0"/>
              <a:t>Not when he dipped 1</a:t>
            </a:r>
            <a:r>
              <a:rPr lang="en-US" baseline="30000" dirty="0" smtClean="0"/>
              <a:t>st</a:t>
            </a:r>
            <a:r>
              <a:rPr lang="en-US" dirty="0" smtClean="0"/>
              <a:t> time</a:t>
            </a:r>
          </a:p>
          <a:p>
            <a:pPr lvl="2"/>
            <a:r>
              <a:rPr lang="en-US" dirty="0" smtClean="0"/>
              <a:t>Not When he dipped 6</a:t>
            </a:r>
            <a:r>
              <a:rPr lang="en-US" baseline="30000" dirty="0" smtClean="0"/>
              <a:t>th</a:t>
            </a:r>
            <a:r>
              <a:rPr lang="en-US" dirty="0" smtClean="0"/>
              <a:t> time</a:t>
            </a:r>
          </a:p>
          <a:p>
            <a:pPr lvl="2"/>
            <a:r>
              <a:rPr lang="en-US" dirty="0" smtClean="0"/>
              <a:t>But after he dipped 7</a:t>
            </a:r>
            <a:r>
              <a:rPr lang="en-US" baseline="30000" dirty="0" smtClean="0"/>
              <a:t>th</a:t>
            </a:r>
            <a:r>
              <a:rPr lang="en-US" dirty="0" smtClean="0"/>
              <a:t> time</a:t>
            </a:r>
          </a:p>
          <a:p>
            <a:pPr lvl="2"/>
            <a:endParaRPr lang="en-US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Conditions of God’s Grace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612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Naaman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God Offers Grace on His Terms</a:t>
            </a:r>
          </a:p>
          <a:p>
            <a:pPr lvl="1"/>
            <a:r>
              <a:rPr lang="en-US" dirty="0"/>
              <a:t>Eph </a:t>
            </a:r>
            <a:r>
              <a:rPr lang="en-US" dirty="0" smtClean="0"/>
              <a:t>2:7-10, Paul’s Teaching on Grace</a:t>
            </a:r>
          </a:p>
          <a:p>
            <a:pPr lvl="2"/>
            <a:r>
              <a:rPr lang="en-US" dirty="0"/>
              <a:t>For by grace are ye saved through </a:t>
            </a:r>
            <a:r>
              <a:rPr lang="en-US" dirty="0" smtClean="0"/>
              <a:t>faith</a:t>
            </a:r>
          </a:p>
          <a:p>
            <a:pPr lvl="2"/>
            <a:r>
              <a:rPr lang="en-US" dirty="0"/>
              <a:t>That not of yourselves</a:t>
            </a:r>
          </a:p>
          <a:p>
            <a:pPr lvl="2"/>
            <a:r>
              <a:rPr lang="en-US" dirty="0"/>
              <a:t>Not of </a:t>
            </a:r>
            <a:r>
              <a:rPr lang="en-US" dirty="0" smtClean="0"/>
              <a:t>works</a:t>
            </a:r>
          </a:p>
          <a:p>
            <a:pPr lvl="3"/>
            <a:r>
              <a:rPr lang="en-US" dirty="0" smtClean="0"/>
              <a:t>lest </a:t>
            </a:r>
            <a:r>
              <a:rPr lang="en-US" dirty="0"/>
              <a:t>any man should </a:t>
            </a:r>
            <a:r>
              <a:rPr lang="en-US" dirty="0" smtClean="0"/>
              <a:t>boast</a:t>
            </a:r>
          </a:p>
          <a:p>
            <a:pPr lvl="2"/>
            <a:r>
              <a:rPr lang="en-US" dirty="0" smtClean="0"/>
              <a:t>Not of a </a:t>
            </a:r>
            <a:r>
              <a:rPr lang="en-US" smtClean="0"/>
              <a:t>man like </a:t>
            </a:r>
            <a:r>
              <a:rPr lang="en-US" dirty="0" smtClean="0"/>
              <a:t>Naaman 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Conditions of God’s Grace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425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Naaman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God’s Conditions for His Grace</a:t>
            </a:r>
          </a:p>
          <a:p>
            <a:pPr lvl="1"/>
            <a:r>
              <a:rPr lang="pt-BR" dirty="0" smtClean="0"/>
              <a:t>Mt 28:19, Baptize making Disciples</a:t>
            </a:r>
            <a:endParaRPr lang="pt-BR" dirty="0"/>
          </a:p>
          <a:p>
            <a:pPr lvl="1"/>
            <a:r>
              <a:rPr lang="pt-BR" dirty="0" smtClean="0"/>
              <a:t>Mk 16:16, Believe &amp; Baptize – Saved</a:t>
            </a:r>
            <a:endParaRPr lang="pt-BR" dirty="0"/>
          </a:p>
          <a:p>
            <a:pPr lvl="1"/>
            <a:r>
              <a:rPr lang="pt-BR" dirty="0" smtClean="0"/>
              <a:t>Lk </a:t>
            </a:r>
            <a:r>
              <a:rPr lang="pt-BR" dirty="0"/>
              <a:t>24:47/Acts </a:t>
            </a:r>
            <a:r>
              <a:rPr lang="pt-BR" dirty="0" smtClean="0"/>
              <a:t>2:38</a:t>
            </a:r>
            <a:r>
              <a:rPr lang="en-US" dirty="0" smtClean="0"/>
              <a:t>, Believe in Jesus, Repent, Baptism – Remission of Sins</a:t>
            </a:r>
          </a:p>
          <a:p>
            <a:pPr lvl="1"/>
            <a:r>
              <a:rPr lang="en-US" dirty="0" smtClean="0"/>
              <a:t>Act </a:t>
            </a:r>
            <a:r>
              <a:rPr lang="en-US" dirty="0"/>
              <a:t>22:16, </a:t>
            </a:r>
            <a:r>
              <a:rPr lang="en-US" dirty="0" smtClean="0"/>
              <a:t>Believe</a:t>
            </a:r>
            <a:r>
              <a:rPr lang="en-US" dirty="0"/>
              <a:t>, </a:t>
            </a:r>
            <a:r>
              <a:rPr lang="en-US" dirty="0" smtClean="0"/>
              <a:t>Baptized</a:t>
            </a:r>
            <a:r>
              <a:rPr lang="en-US" dirty="0"/>
              <a:t>, and </a:t>
            </a:r>
            <a:r>
              <a:rPr lang="en-US" dirty="0" smtClean="0"/>
              <a:t>Wash Away Sins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Conditions of God’s Grace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293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elancholy abstract design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lancholy abstract design slides.potx" id="{0C631111-0761-4095-80FF-907E1270642A}" vid="{4C722CC6-EA24-4B9B-A48E-3EC5DC6964F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Melancholy abstract design slides</Template>
  <TotalTime>104</TotalTime>
  <Words>570</Words>
  <Application>Microsoft Office PowerPoint</Application>
  <PresentationFormat>On-screen Show (4:3)</PresentationFormat>
  <Paragraphs>101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</vt:lpstr>
      <vt:lpstr>Melancholy abstract design template</vt:lpstr>
      <vt:lpstr>Naaman</vt:lpstr>
      <vt:lpstr>Naaman</vt:lpstr>
      <vt:lpstr>Naaman</vt:lpstr>
      <vt:lpstr>Naaman</vt:lpstr>
      <vt:lpstr>Naaman</vt:lpstr>
      <vt:lpstr>Naaman</vt:lpstr>
      <vt:lpstr>Naaman</vt:lpstr>
      <vt:lpstr>Naaman</vt:lpstr>
      <vt:lpstr>Naaman</vt:lpstr>
      <vt:lpstr>Naaman</vt:lpstr>
      <vt:lpstr>Naaman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rdward</dc:creator>
  <cp:lastModifiedBy>rdward</cp:lastModifiedBy>
  <cp:revision>40</cp:revision>
  <dcterms:created xsi:type="dcterms:W3CDTF">2018-10-26T01:47:04Z</dcterms:created>
  <dcterms:modified xsi:type="dcterms:W3CDTF">2018-10-28T22:19:43Z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74064600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