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3"/>
  </p:notesMasterIdLst>
  <p:sldIdLst>
    <p:sldId id="256" r:id="rId2"/>
    <p:sldId id="257" r:id="rId3"/>
    <p:sldId id="258" r:id="rId4"/>
    <p:sldId id="259" r:id="rId5"/>
    <p:sldId id="264" r:id="rId6"/>
    <p:sldId id="266" r:id="rId7"/>
    <p:sldId id="267" r:id="rId8"/>
    <p:sldId id="268" r:id="rId9"/>
    <p:sldId id="269" r:id="rId10"/>
    <p:sldId id="270"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200" autoAdjust="0"/>
  </p:normalViewPr>
  <p:slideViewPr>
    <p:cSldViewPr>
      <p:cViewPr varScale="1">
        <p:scale>
          <a:sx n="71" d="100"/>
          <a:sy n="71" d="100"/>
        </p:scale>
        <p:origin x="1714"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159F6A-68DF-466C-B737-53544750293B}" type="datetimeFigureOut">
              <a:rPr lang="en-US" smtClean="0"/>
              <a:t>11/4/2018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82D685-9481-4D6E-8B2A-1F86D0982EF0}" type="slidenum">
              <a:rPr lang="en-US" smtClean="0"/>
              <a:t>‹#›</a:t>
            </a:fld>
            <a:endParaRPr lang="en-US"/>
          </a:p>
        </p:txBody>
      </p:sp>
    </p:spTree>
    <p:extLst>
      <p:ext uri="{BB962C8B-B14F-4D97-AF65-F5344CB8AC3E}">
        <p14:creationId xmlns:p14="http://schemas.microsoft.com/office/powerpoint/2010/main" val="1693545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1</a:t>
            </a:fld>
            <a:endParaRPr lang="en-US"/>
          </a:p>
        </p:txBody>
      </p:sp>
    </p:spTree>
    <p:extLst>
      <p:ext uri="{BB962C8B-B14F-4D97-AF65-F5344CB8AC3E}">
        <p14:creationId xmlns:p14="http://schemas.microsoft.com/office/powerpoint/2010/main" val="344935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10</a:t>
            </a:fld>
            <a:endParaRPr lang="en-US"/>
          </a:p>
        </p:txBody>
      </p:sp>
    </p:spTree>
    <p:extLst>
      <p:ext uri="{BB962C8B-B14F-4D97-AF65-F5344CB8AC3E}">
        <p14:creationId xmlns:p14="http://schemas.microsoft.com/office/powerpoint/2010/main" val="217264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The good we do gets us into heaven? No</a:t>
            </a:r>
          </a:p>
          <a:p>
            <a:pPr lvl="0"/>
            <a:r>
              <a:rPr lang="en-US" sz="1200" kern="1200" dirty="0" smtClean="0">
                <a:solidFill>
                  <a:schemeClr val="tx1"/>
                </a:solidFill>
                <a:effectLst/>
                <a:latin typeface="+mn-lt"/>
                <a:ea typeface="+mn-ea"/>
                <a:cs typeface="+mn-cs"/>
              </a:rPr>
              <a:t>First, it is the mercy and grace of God</a:t>
            </a:r>
          </a:p>
          <a:p>
            <a:pPr lvl="0"/>
            <a:r>
              <a:rPr lang="en-US" sz="1200" kern="1200" dirty="0" smtClean="0">
                <a:solidFill>
                  <a:schemeClr val="tx1"/>
                </a:solidFill>
                <a:effectLst/>
                <a:latin typeface="+mn-lt"/>
                <a:ea typeface="+mn-ea"/>
                <a:cs typeface="+mn-cs"/>
              </a:rPr>
              <a:t>Second, it is the bad that we do keeps us out of heaven</a:t>
            </a:r>
          </a:p>
          <a:p>
            <a:endParaRPr lang="en-US" dirty="0" smtClean="0"/>
          </a:p>
          <a:p>
            <a:r>
              <a:rPr lang="en-US" dirty="0" smtClean="0"/>
              <a:t>Fulfill God’s will; not minimize our work; don’t be</a:t>
            </a:r>
            <a:r>
              <a:rPr lang="en-US" baseline="0" dirty="0" smtClean="0"/>
              <a:t> a </a:t>
            </a:r>
            <a:r>
              <a:rPr lang="en-US" dirty="0" smtClean="0"/>
              <a:t>minimalist</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4182D685-9481-4D6E-8B2A-1F86D0982EF0}" type="slidenum">
              <a:rPr lang="en-US" smtClean="0"/>
              <a:t>11</a:t>
            </a:fld>
            <a:endParaRPr lang="en-US"/>
          </a:p>
        </p:txBody>
      </p:sp>
    </p:spTree>
    <p:extLst>
      <p:ext uri="{BB962C8B-B14F-4D97-AF65-F5344CB8AC3E}">
        <p14:creationId xmlns:p14="http://schemas.microsoft.com/office/powerpoint/2010/main" val="772674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2</a:t>
            </a:fld>
            <a:endParaRPr lang="en-US"/>
          </a:p>
        </p:txBody>
      </p:sp>
    </p:spTree>
    <p:extLst>
      <p:ext uri="{BB962C8B-B14F-4D97-AF65-F5344CB8AC3E}">
        <p14:creationId xmlns:p14="http://schemas.microsoft.com/office/powerpoint/2010/main" val="2877456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3</a:t>
            </a:fld>
            <a:endParaRPr lang="en-US"/>
          </a:p>
        </p:txBody>
      </p:sp>
    </p:spTree>
    <p:extLst>
      <p:ext uri="{BB962C8B-B14F-4D97-AF65-F5344CB8AC3E}">
        <p14:creationId xmlns:p14="http://schemas.microsoft.com/office/powerpoint/2010/main" val="3933890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4</a:t>
            </a:fld>
            <a:endParaRPr lang="en-US"/>
          </a:p>
        </p:txBody>
      </p:sp>
    </p:spTree>
    <p:extLst>
      <p:ext uri="{BB962C8B-B14F-4D97-AF65-F5344CB8AC3E}">
        <p14:creationId xmlns:p14="http://schemas.microsoft.com/office/powerpoint/2010/main" val="3031667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5</a:t>
            </a:fld>
            <a:endParaRPr lang="en-US"/>
          </a:p>
        </p:txBody>
      </p:sp>
    </p:spTree>
    <p:extLst>
      <p:ext uri="{BB962C8B-B14F-4D97-AF65-F5344CB8AC3E}">
        <p14:creationId xmlns:p14="http://schemas.microsoft.com/office/powerpoint/2010/main" val="2877456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6</a:t>
            </a:fld>
            <a:endParaRPr lang="en-US"/>
          </a:p>
        </p:txBody>
      </p:sp>
    </p:spTree>
    <p:extLst>
      <p:ext uri="{BB962C8B-B14F-4D97-AF65-F5344CB8AC3E}">
        <p14:creationId xmlns:p14="http://schemas.microsoft.com/office/powerpoint/2010/main" val="2877456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7</a:t>
            </a:fld>
            <a:endParaRPr lang="en-US"/>
          </a:p>
        </p:txBody>
      </p:sp>
    </p:spTree>
    <p:extLst>
      <p:ext uri="{BB962C8B-B14F-4D97-AF65-F5344CB8AC3E}">
        <p14:creationId xmlns:p14="http://schemas.microsoft.com/office/powerpoint/2010/main" val="2877456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8</a:t>
            </a:fld>
            <a:endParaRPr lang="en-US"/>
          </a:p>
        </p:txBody>
      </p:sp>
    </p:spTree>
    <p:extLst>
      <p:ext uri="{BB962C8B-B14F-4D97-AF65-F5344CB8AC3E}">
        <p14:creationId xmlns:p14="http://schemas.microsoft.com/office/powerpoint/2010/main" val="2877456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82D685-9481-4D6E-8B2A-1F86D0982EF0}" type="slidenum">
              <a:rPr lang="en-US" smtClean="0"/>
              <a:t>9</a:t>
            </a:fld>
            <a:endParaRPr lang="en-US"/>
          </a:p>
        </p:txBody>
      </p:sp>
    </p:spTree>
    <p:extLst>
      <p:ext uri="{BB962C8B-B14F-4D97-AF65-F5344CB8AC3E}">
        <p14:creationId xmlns:p14="http://schemas.microsoft.com/office/powerpoint/2010/main" val="2877456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extLst>
                <a:ext uri="{28A0092B-C50C-407E-A947-70E740481C1C}">
                  <a14:useLocalDpi xmlns:a14="http://schemas.microsoft.com/office/drawing/2010/main" val="0"/>
                </a:ext>
              </a:extLst>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6000" b="1"/>
            </a:lvl1pPr>
            <a:extLst/>
          </a:lstStyle>
          <a:p>
            <a:r>
              <a:rPr kumimoji="0" lang="en-US" dirty="0" smtClean="0"/>
              <a:t>Click to edit Master title style</a:t>
            </a:r>
            <a:endParaRPr kumimoji="0" lang="en-US" dirty="0"/>
          </a:p>
        </p:txBody>
      </p:sp>
      <p:sp>
        <p:nvSpPr>
          <p:cNvPr id="25" name="Subtitle 24"/>
          <p:cNvSpPr>
            <a:spLocks noGrp="1"/>
          </p:cNvSpPr>
          <p:nvPr>
            <p:ph type="subTitle" idx="1"/>
          </p:nvPr>
        </p:nvSpPr>
        <p:spPr>
          <a:xfrm>
            <a:off x="3354442" y="3539864"/>
            <a:ext cx="5114778" cy="1101248"/>
          </a:xfrm>
        </p:spPr>
        <p:txBody>
          <a:bodyPr lIns="45720" tIns="0" rIns="45720" bIns="0">
            <a:normAutofit/>
          </a:bodyPr>
          <a:lstStyle>
            <a:lvl1pPr marL="0" indent="0" algn="ctr">
              <a:buNone/>
              <a:defRPr sz="36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3CD91C-7B25-4611-9A28-E58A97DE1F4A}" type="datetimeFigureOut">
              <a:rPr lang="en-US" smtClean="0"/>
              <a:t>11/4/2018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F3CD91C-7B25-4611-9A28-E58A97DE1F4A}" type="datetimeFigureOut">
              <a:rPr lang="en-US" smtClean="0"/>
              <a:t>11/4/2018</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F267A17-6747-4A2E-897F-056B77D367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5770179" cy="1143000"/>
          </a:xfrm>
        </p:spPr>
        <p:txBody>
          <a:bodyPr anchor="ctr">
            <a:normAutofit/>
          </a:bodyPr>
          <a:lstStyle>
            <a:lvl1pPr>
              <a:defRPr sz="4000"/>
            </a:lvl1pPr>
            <a:extLst/>
          </a:lstStyle>
          <a:p>
            <a:r>
              <a:rPr kumimoji="0" lang="en-US" dirty="0" smtClean="0"/>
              <a:t>Click to edit Master title</a:t>
            </a:r>
            <a:endParaRPr kumimoji="0" lang="en-US" dirty="0"/>
          </a:p>
        </p:txBody>
      </p:sp>
      <p:sp>
        <p:nvSpPr>
          <p:cNvPr id="3" name="Content Placeholder 2"/>
          <p:cNvSpPr>
            <a:spLocks noGrp="1"/>
          </p:cNvSpPr>
          <p:nvPr>
            <p:ph idx="1"/>
          </p:nvPr>
        </p:nvSpPr>
        <p:spPr>
          <a:xfrm>
            <a:off x="228600" y="1609416"/>
            <a:ext cx="7924800" cy="5172384"/>
          </a:xfrm>
        </p:spPr>
        <p:txBody>
          <a:bodyPr/>
          <a:lstStyle>
            <a:lvl1pPr marL="461963" indent="-461963">
              <a:defRPr sz="3600" b="1"/>
            </a:lvl1pPr>
            <a:lvl2pPr marL="914400" indent="-455613">
              <a:defRPr sz="3200" b="1"/>
            </a:lvl2pPr>
            <a:lvl3pPr marL="1258888" indent="-346075">
              <a:defRPr sz="2800" b="1"/>
            </a:lvl3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27379" y="0"/>
            <a:ext cx="2916621"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F3CD91C-7B25-4611-9A28-E58A97DE1F4A}" type="datetimeFigureOut">
              <a:rPr lang="en-US" smtClean="0"/>
              <a:t>11/4/2018</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1F267A17-6747-4A2E-897F-056B77D367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F3CD91C-7B25-4611-9A28-E58A97DE1F4A}" type="datetimeFigureOut">
              <a:rPr lang="en-US" smtClean="0"/>
              <a:t>11/4/2018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F3CD91C-7B25-4611-9A28-E58A97DE1F4A}" type="datetimeFigureOut">
              <a:rPr lang="en-US" smtClean="0"/>
              <a:t>11/4/2018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F3CD91C-7B25-4611-9A28-E58A97DE1F4A}" type="datetimeFigureOut">
              <a:rPr lang="en-US" smtClean="0"/>
              <a:t>11/4/2018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F3CD91C-7B25-4611-9A28-E58A97DE1F4A}" type="datetimeFigureOut">
              <a:rPr lang="en-US" smtClean="0"/>
              <a:t>11/4/2018</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F3CD91C-7B25-4611-9A28-E58A97DE1F4A}" type="datetimeFigureOut">
              <a:rPr lang="en-US" smtClean="0"/>
              <a:t>11/4/2018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267A17-6747-4A2E-897F-056B77D367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F3CD91C-7B25-4611-9A28-E58A97DE1F4A}" type="datetimeFigureOut">
              <a:rPr lang="en-US" smtClean="0"/>
              <a:t>11/4/2018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267A17-6747-4A2E-897F-056B77D36726}"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extLst>
                <a:ext uri="{28A0092B-C50C-407E-A947-70E740481C1C}">
                  <a14:useLocalDpi xmlns:a14="http://schemas.microsoft.com/office/drawing/2010/main" val="0"/>
                </a:ext>
              </a:extLst>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F3CD91C-7B25-4611-9A28-E58A97DE1F4A}" type="datetimeFigureOut">
              <a:rPr lang="en-US" smtClean="0"/>
              <a:t>11/4/2018</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F267A17-6747-4A2E-897F-056B77D367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Which is the Greatest Command?</a:t>
            </a:r>
            <a:endParaRPr lang="en-US" dirty="0"/>
          </a:p>
        </p:txBody>
      </p:sp>
      <p:sp>
        <p:nvSpPr>
          <p:cNvPr id="3" name="Subtitle 2"/>
          <p:cNvSpPr>
            <a:spLocks noGrp="1"/>
          </p:cNvSpPr>
          <p:nvPr>
            <p:ph type="subTitle" idx="1"/>
          </p:nvPr>
        </p:nvSpPr>
        <p:spPr/>
        <p:txBody>
          <a:bodyPr>
            <a:normAutofit/>
          </a:bodyPr>
          <a:lstStyle/>
          <a:p>
            <a:r>
              <a:rPr lang="en-US" dirty="0" smtClean="0"/>
              <a:t>Mk 12:28-34</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529" y="1828800"/>
            <a:ext cx="2143125"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9854169"/>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Jesus’ answer</a:t>
            </a:r>
            <a:endParaRPr lang="en-US" dirty="0"/>
          </a:p>
        </p:txBody>
      </p:sp>
      <p:sp>
        <p:nvSpPr>
          <p:cNvPr id="4" name="Content Placeholder 3"/>
          <p:cNvSpPr>
            <a:spLocks noGrp="1"/>
          </p:cNvSpPr>
          <p:nvPr>
            <p:ph idx="1"/>
          </p:nvPr>
        </p:nvSpPr>
        <p:spPr/>
        <p:txBody>
          <a:bodyPr/>
          <a:lstStyle/>
          <a:p>
            <a:r>
              <a:rPr lang="en-US" dirty="0" smtClean="0"/>
              <a:t>Love your Neighbor as Yourself </a:t>
            </a:r>
          </a:p>
          <a:p>
            <a:pPr lvl="1"/>
            <a:r>
              <a:rPr lang="en-US" dirty="0" smtClean="0"/>
              <a:t>Gal 5:13-14</a:t>
            </a:r>
            <a:endParaRPr lang="en-US" dirty="0"/>
          </a:p>
          <a:p>
            <a:pPr lvl="1"/>
            <a:r>
              <a:rPr lang="en-US" dirty="0" smtClean="0"/>
              <a:t>Lest they stop at only “loving” God</a:t>
            </a:r>
          </a:p>
        </p:txBody>
      </p:sp>
    </p:spTree>
    <p:extLst>
      <p:ext uri="{BB962C8B-B14F-4D97-AF65-F5344CB8AC3E}">
        <p14:creationId xmlns:p14="http://schemas.microsoft.com/office/powerpoint/2010/main" val="1156164717"/>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650" y="76200"/>
            <a:ext cx="340995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Looking for the Greatest or Foremost Command</a:t>
            </a:r>
          </a:p>
          <a:p>
            <a:r>
              <a:rPr lang="en-US" dirty="0" smtClean="0"/>
              <a:t>Heart of how we Perceive God and Christianity</a:t>
            </a:r>
          </a:p>
          <a:p>
            <a:pPr lvl="1"/>
            <a:r>
              <a:rPr lang="en-US" dirty="0" smtClean="0"/>
              <a:t>Love God with Passion, Life, Intellect, Effort</a:t>
            </a:r>
          </a:p>
          <a:p>
            <a:r>
              <a:rPr lang="en-US" dirty="0" smtClean="0"/>
              <a:t>Look for Ways to Fulfill God’s will</a:t>
            </a:r>
          </a:p>
          <a:p>
            <a:pPr lvl="1"/>
            <a:r>
              <a:rPr lang="en-US" dirty="0" smtClean="0"/>
              <a:t>Don’t be a minimalist</a:t>
            </a:r>
          </a:p>
        </p:txBody>
      </p:sp>
    </p:spTree>
    <p:extLst>
      <p:ext uri="{BB962C8B-B14F-4D97-AF65-F5344CB8AC3E}">
        <p14:creationId xmlns:p14="http://schemas.microsoft.com/office/powerpoint/2010/main" val="1405610748"/>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dirty="0"/>
          </a:p>
        </p:txBody>
      </p:sp>
      <p:sp>
        <p:nvSpPr>
          <p:cNvPr id="3" name="Content Placeholder 2"/>
          <p:cNvSpPr>
            <a:spLocks noGrp="1"/>
          </p:cNvSpPr>
          <p:nvPr>
            <p:ph idx="1"/>
          </p:nvPr>
        </p:nvSpPr>
        <p:spPr/>
        <p:txBody>
          <a:bodyPr>
            <a:normAutofit/>
          </a:bodyPr>
          <a:lstStyle/>
          <a:p>
            <a:r>
              <a:rPr lang="en-US" dirty="0" smtClean="0"/>
              <a:t>The Question was a Challenging One</a:t>
            </a:r>
          </a:p>
          <a:p>
            <a:pPr lvl="1"/>
            <a:r>
              <a:rPr lang="en-US" dirty="0" smtClean="0"/>
              <a:t>Simplify or prioritize God’s laws</a:t>
            </a:r>
          </a:p>
          <a:p>
            <a:r>
              <a:rPr lang="en-US" dirty="0" smtClean="0"/>
              <a:t>Jesus Taught the </a:t>
            </a:r>
            <a:r>
              <a:rPr lang="en-US" dirty="0"/>
              <a:t>U</a:t>
            </a:r>
            <a:r>
              <a:rPr lang="en-US" dirty="0" smtClean="0"/>
              <a:t>ltimate </a:t>
            </a:r>
            <a:r>
              <a:rPr lang="en-US" dirty="0"/>
              <a:t>A</a:t>
            </a:r>
            <a:r>
              <a:rPr lang="en-US" dirty="0" smtClean="0"/>
              <a:t>nswer</a:t>
            </a:r>
          </a:p>
          <a:p>
            <a:pPr lvl="1"/>
            <a:r>
              <a:rPr lang="en-US" dirty="0" smtClean="0"/>
              <a:t>Answer was much deeper than anyone would expect</a:t>
            </a:r>
          </a:p>
        </p:txBody>
      </p:sp>
    </p:spTree>
    <p:extLst>
      <p:ext uri="{BB962C8B-B14F-4D97-AF65-F5344CB8AC3E}">
        <p14:creationId xmlns:p14="http://schemas.microsoft.com/office/powerpoint/2010/main" val="1689924541"/>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Introduction</a:t>
            </a:r>
            <a:endParaRPr lang="en-US" dirty="0"/>
          </a:p>
        </p:txBody>
      </p:sp>
      <p:sp>
        <p:nvSpPr>
          <p:cNvPr id="3" name="Content Placeholder 2"/>
          <p:cNvSpPr>
            <a:spLocks noGrp="1"/>
          </p:cNvSpPr>
          <p:nvPr>
            <p:ph idx="1"/>
          </p:nvPr>
        </p:nvSpPr>
        <p:spPr/>
        <p:txBody>
          <a:bodyPr/>
          <a:lstStyle/>
          <a:p>
            <a:r>
              <a:rPr lang="en-US" dirty="0" smtClean="0"/>
              <a:t>Question 600+ Laws</a:t>
            </a:r>
          </a:p>
          <a:p>
            <a:pPr lvl="1"/>
            <a:r>
              <a:rPr lang="en-US" dirty="0" smtClean="0"/>
              <a:t>Jesus points to KEY principle behind all law — LOVE for God</a:t>
            </a:r>
          </a:p>
        </p:txBody>
      </p:sp>
    </p:spTree>
    <p:extLst>
      <p:ext uri="{BB962C8B-B14F-4D97-AF65-F5344CB8AC3E}">
        <p14:creationId xmlns:p14="http://schemas.microsoft.com/office/powerpoint/2010/main" val="972534122"/>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answer</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Deut</a:t>
            </a:r>
            <a:r>
              <a:rPr lang="en-US" dirty="0" smtClean="0"/>
              <a:t> </a:t>
            </a:r>
            <a:r>
              <a:rPr lang="en-US" dirty="0" smtClean="0"/>
              <a:t>6:4-5</a:t>
            </a:r>
            <a:r>
              <a:rPr lang="en-US" dirty="0" smtClean="0"/>
              <a:t>, Thou shall love the LORD thy God with all thy heart, with all thy soul, and with all thy might.”</a:t>
            </a:r>
          </a:p>
          <a:p>
            <a:r>
              <a:rPr lang="en-US" dirty="0" err="1" smtClean="0"/>
              <a:t>Deut</a:t>
            </a:r>
            <a:r>
              <a:rPr lang="en-US" dirty="0" smtClean="0"/>
              <a:t> 10:12, …what doth the LORD thy God require of thee, but to fear the LORD thy God, to walk in all his ways, and to love him, and to serve the LORD thy God with all thy heart and with all thy soul”</a:t>
            </a:r>
          </a:p>
          <a:p>
            <a:r>
              <a:rPr lang="en-US" dirty="0" err="1" smtClean="0"/>
              <a:t>Deut</a:t>
            </a:r>
            <a:r>
              <a:rPr lang="en-US" dirty="0" smtClean="0"/>
              <a:t> 30:6, …love the LORD thy God with all thy heart, and with all thy soul, that thou may live.”</a:t>
            </a:r>
          </a:p>
        </p:txBody>
      </p:sp>
    </p:spTree>
    <p:extLst>
      <p:ext uri="{BB962C8B-B14F-4D97-AF65-F5344CB8AC3E}">
        <p14:creationId xmlns:p14="http://schemas.microsoft.com/office/powerpoint/2010/main" val="2952920181"/>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Jesus’ answer</a:t>
            </a:r>
            <a:endParaRPr lang="en-US" dirty="0"/>
          </a:p>
        </p:txBody>
      </p:sp>
      <p:sp>
        <p:nvSpPr>
          <p:cNvPr id="4" name="Content Placeholder 3"/>
          <p:cNvSpPr>
            <a:spLocks noGrp="1"/>
          </p:cNvSpPr>
          <p:nvPr>
            <p:ph idx="1"/>
          </p:nvPr>
        </p:nvSpPr>
        <p:spPr/>
        <p:txBody>
          <a:bodyPr/>
          <a:lstStyle/>
          <a:p>
            <a:r>
              <a:rPr lang="en-US" dirty="0" smtClean="0"/>
              <a:t>Love the Lord thy God</a:t>
            </a:r>
          </a:p>
          <a:p>
            <a:pPr lvl="1"/>
            <a:r>
              <a:rPr lang="en-US" dirty="0" smtClean="0"/>
              <a:t>Agape – Choice of Individual to Act in the Best Interest of Others</a:t>
            </a:r>
          </a:p>
          <a:p>
            <a:pPr lvl="1"/>
            <a:r>
              <a:rPr lang="en-US" dirty="0" smtClean="0"/>
              <a:t>Directed towards God</a:t>
            </a:r>
          </a:p>
          <a:p>
            <a:pPr lvl="1"/>
            <a:r>
              <a:rPr lang="en-US" dirty="0" smtClean="0"/>
              <a:t>I Cor 13</a:t>
            </a:r>
          </a:p>
          <a:p>
            <a:endParaRPr lang="en-US" dirty="0"/>
          </a:p>
        </p:txBody>
      </p:sp>
    </p:spTree>
    <p:extLst>
      <p:ext uri="{BB962C8B-B14F-4D97-AF65-F5344CB8AC3E}">
        <p14:creationId xmlns:p14="http://schemas.microsoft.com/office/powerpoint/2010/main" val="1587731073"/>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 calcmode="lin" valueType="num">
                                      <p:cBhvr additive="base">
                                        <p:cTn id="1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Jesus’ answer</a:t>
            </a:r>
            <a:endParaRPr lang="en-US" dirty="0"/>
          </a:p>
        </p:txBody>
      </p:sp>
      <p:sp>
        <p:nvSpPr>
          <p:cNvPr id="4" name="Content Placeholder 3"/>
          <p:cNvSpPr>
            <a:spLocks noGrp="1"/>
          </p:cNvSpPr>
          <p:nvPr>
            <p:ph idx="1"/>
          </p:nvPr>
        </p:nvSpPr>
        <p:spPr/>
        <p:txBody>
          <a:bodyPr/>
          <a:lstStyle/>
          <a:p>
            <a:r>
              <a:rPr lang="en-US" dirty="0" smtClean="0"/>
              <a:t>Love the Lord thy God with All thy Heart</a:t>
            </a:r>
          </a:p>
          <a:p>
            <a:pPr lvl="1"/>
            <a:r>
              <a:rPr lang="en-US" dirty="0" smtClean="0"/>
              <a:t>Feelings, passion, intense desires, complete devotion</a:t>
            </a:r>
          </a:p>
          <a:p>
            <a:pPr lvl="1"/>
            <a:r>
              <a:rPr lang="en-US" dirty="0" smtClean="0"/>
              <a:t>Acts 17:26-27, Mt 13:44-46</a:t>
            </a:r>
            <a:endParaRPr lang="en-US" dirty="0"/>
          </a:p>
        </p:txBody>
      </p:sp>
    </p:spTree>
    <p:extLst>
      <p:ext uri="{BB962C8B-B14F-4D97-AF65-F5344CB8AC3E}">
        <p14:creationId xmlns:p14="http://schemas.microsoft.com/office/powerpoint/2010/main" val="532810633"/>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Jesus’ answer</a:t>
            </a:r>
            <a:endParaRPr lang="en-US" dirty="0"/>
          </a:p>
        </p:txBody>
      </p:sp>
      <p:sp>
        <p:nvSpPr>
          <p:cNvPr id="4" name="Content Placeholder 3"/>
          <p:cNvSpPr>
            <a:spLocks noGrp="1"/>
          </p:cNvSpPr>
          <p:nvPr>
            <p:ph idx="1"/>
          </p:nvPr>
        </p:nvSpPr>
        <p:spPr/>
        <p:txBody>
          <a:bodyPr/>
          <a:lstStyle/>
          <a:p>
            <a:r>
              <a:rPr lang="en-US" dirty="0" smtClean="0"/>
              <a:t>Love the Lord thy God with All thy Soul</a:t>
            </a:r>
          </a:p>
          <a:p>
            <a:pPr lvl="1"/>
            <a:r>
              <a:rPr lang="en-US" dirty="0" smtClean="0"/>
              <a:t>Breath of Life </a:t>
            </a:r>
          </a:p>
          <a:p>
            <a:pPr lvl="1"/>
            <a:r>
              <a:rPr lang="en-US" dirty="0" smtClean="0"/>
              <a:t>Jn 15:13, II Cor 11:23-27, Rom 8:31-39</a:t>
            </a:r>
            <a:endParaRPr lang="en-US" dirty="0"/>
          </a:p>
        </p:txBody>
      </p:sp>
    </p:spTree>
    <p:extLst>
      <p:ext uri="{BB962C8B-B14F-4D97-AF65-F5344CB8AC3E}">
        <p14:creationId xmlns:p14="http://schemas.microsoft.com/office/powerpoint/2010/main" val="187908972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Jesus’ answer</a:t>
            </a:r>
            <a:endParaRPr lang="en-US" dirty="0"/>
          </a:p>
        </p:txBody>
      </p:sp>
      <p:sp>
        <p:nvSpPr>
          <p:cNvPr id="4" name="Content Placeholder 3"/>
          <p:cNvSpPr>
            <a:spLocks noGrp="1"/>
          </p:cNvSpPr>
          <p:nvPr>
            <p:ph idx="1"/>
          </p:nvPr>
        </p:nvSpPr>
        <p:spPr/>
        <p:txBody>
          <a:bodyPr/>
          <a:lstStyle/>
          <a:p>
            <a:r>
              <a:rPr lang="en-US" dirty="0" smtClean="0"/>
              <a:t>Love the Lord thy God with All thy Mind</a:t>
            </a:r>
          </a:p>
          <a:p>
            <a:pPr lvl="1"/>
            <a:r>
              <a:rPr lang="en-US" dirty="0" smtClean="0"/>
              <a:t>Intellect, thoughts, understanding, mind</a:t>
            </a:r>
          </a:p>
          <a:p>
            <a:pPr lvl="1"/>
            <a:r>
              <a:rPr lang="en-US" dirty="0" smtClean="0"/>
              <a:t>II Tim 2:15, II Pet 1:5-10</a:t>
            </a:r>
            <a:endParaRPr lang="en-US" dirty="0"/>
          </a:p>
        </p:txBody>
      </p:sp>
    </p:spTree>
    <p:extLst>
      <p:ext uri="{BB962C8B-B14F-4D97-AF65-F5344CB8AC3E}">
        <p14:creationId xmlns:p14="http://schemas.microsoft.com/office/powerpoint/2010/main" val="187908972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Jesus’ answer</a:t>
            </a:r>
            <a:endParaRPr lang="en-US" dirty="0"/>
          </a:p>
        </p:txBody>
      </p:sp>
      <p:sp>
        <p:nvSpPr>
          <p:cNvPr id="4" name="Content Placeholder 3"/>
          <p:cNvSpPr>
            <a:spLocks noGrp="1"/>
          </p:cNvSpPr>
          <p:nvPr>
            <p:ph idx="1"/>
          </p:nvPr>
        </p:nvSpPr>
        <p:spPr/>
        <p:txBody>
          <a:bodyPr/>
          <a:lstStyle/>
          <a:p>
            <a:r>
              <a:rPr lang="en-US" dirty="0" smtClean="0"/>
              <a:t>Love the Lord thy God with All thy Strength</a:t>
            </a:r>
          </a:p>
          <a:p>
            <a:pPr lvl="1"/>
            <a:r>
              <a:rPr lang="en-US" dirty="0" smtClean="0"/>
              <a:t>Power, Might, Force, Ability</a:t>
            </a:r>
          </a:p>
          <a:p>
            <a:pPr lvl="1"/>
            <a:r>
              <a:rPr lang="en-US" dirty="0" smtClean="0"/>
              <a:t>I Cor 9:24-27, I Tim 6:12, Heb 11:6</a:t>
            </a:r>
          </a:p>
        </p:txBody>
      </p:sp>
    </p:spTree>
    <p:extLst>
      <p:ext uri="{BB962C8B-B14F-4D97-AF65-F5344CB8AC3E}">
        <p14:creationId xmlns:p14="http://schemas.microsoft.com/office/powerpoint/2010/main" val="187908972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456</TotalTime>
  <Words>400</Words>
  <Application>Microsoft Office PowerPoint</Application>
  <PresentationFormat>On-screen Show (4:3)</PresentationFormat>
  <Paragraphs>61</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Trebuchet MS</vt:lpstr>
      <vt:lpstr>Wingdings</vt:lpstr>
      <vt:lpstr>Wingdings 2</vt:lpstr>
      <vt:lpstr>Opulent</vt:lpstr>
      <vt:lpstr>Which is the Greatest Command?</vt:lpstr>
      <vt:lpstr>Introduction</vt:lpstr>
      <vt:lpstr>Introduction</vt:lpstr>
      <vt:lpstr>Jesus’ answer</vt:lpstr>
      <vt:lpstr>Jesus’ answer</vt:lpstr>
      <vt:lpstr>Jesus’ answer</vt:lpstr>
      <vt:lpstr>Jesus’ answer</vt:lpstr>
      <vt:lpstr>Jesus’ answer</vt:lpstr>
      <vt:lpstr>Jesus’ answer</vt:lpstr>
      <vt:lpstr>Jesus’ answer</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Which is the Greatest Command in the Law?</dc:title>
  <dc:creator>HP</dc:creator>
  <cp:lastModifiedBy>rdward</cp:lastModifiedBy>
  <cp:revision>45</cp:revision>
  <dcterms:created xsi:type="dcterms:W3CDTF">2012-03-01T21:28:59Z</dcterms:created>
  <dcterms:modified xsi:type="dcterms:W3CDTF">2018-11-04T22:03:09Z</dcterms:modified>
</cp:coreProperties>
</file>