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7"/>
  </p:notesMasterIdLst>
  <p:handoutMasterIdLst>
    <p:handoutMasterId r:id="rId18"/>
  </p:handoutMasterIdLst>
  <p:sldIdLst>
    <p:sldId id="283" r:id="rId2"/>
    <p:sldId id="305" r:id="rId3"/>
    <p:sldId id="323" r:id="rId4"/>
    <p:sldId id="321" r:id="rId5"/>
    <p:sldId id="309" r:id="rId6"/>
    <p:sldId id="306" r:id="rId7"/>
    <p:sldId id="307" r:id="rId8"/>
    <p:sldId id="310" r:id="rId9"/>
    <p:sldId id="318" r:id="rId10"/>
    <p:sldId id="317" r:id="rId11"/>
    <p:sldId id="322" r:id="rId12"/>
    <p:sldId id="311" r:id="rId13"/>
    <p:sldId id="329" r:id="rId14"/>
    <p:sldId id="330" r:id="rId15"/>
    <p:sldId id="332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3300"/>
    <a:srgbClr val="66FFFF"/>
    <a:srgbClr val="FF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0" autoAdjust="0"/>
    <p:restoredTop sz="87200" autoAdjust="0"/>
  </p:normalViewPr>
  <p:slideViewPr>
    <p:cSldViewPr>
      <p:cViewPr varScale="1">
        <p:scale>
          <a:sx n="79" d="100"/>
          <a:sy n="79" d="100"/>
        </p:scale>
        <p:origin x="11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note of the purpose of the ENTIRE</a:t>
            </a:r>
            <a:r>
              <a:rPr lang="en-US" baseline="0" dirty="0" smtClean="0"/>
              <a:t> book.  Everything John writes makes the case for believing that Jesus is the Christ the Son of God </a:t>
            </a:r>
          </a:p>
          <a:p>
            <a:r>
              <a:rPr lang="en-US" dirty="0" smtClean="0"/>
              <a:t>John starts his book making the case</a:t>
            </a:r>
            <a:r>
              <a:rPr lang="en-US" baseline="0" dirty="0" smtClean="0"/>
              <a:t> for Jesus being Deity. Omnipresent, Omniscience, Omnipotent all are referenced. For his audience there was no reason to make a case that Jesus was a human.  That would be assumed by everybody, at least until they realized he was Deity, then the case for Humanity would need to be made, which is done in scripture.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14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r>
              <a:rPr lang="en-US" baseline="0" dirty="0" smtClean="0"/>
              <a:t> the Baptizer is referenced in the evidences of Jesus being God, Light, … </a:t>
            </a:r>
          </a:p>
          <a:p>
            <a:r>
              <a:rPr lang="en-US" baseline="0" dirty="0" smtClean="0"/>
              <a:t>More of his testimony follows starting in 1:19; John Apostle’s point here appears to be focused upon Jesus; after 19 it focuses upon John B’s witness.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88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Omniscience, Omnipresent, Omnipotent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62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Figures of speech from EW</a:t>
            </a:r>
            <a:r>
              <a:rPr lang="en-US" baseline="0" dirty="0" smtClean="0"/>
              <a:t> Bullinger, Steps/graduations; note this one circles back to the “beginning”</a:t>
            </a:r>
          </a:p>
          <a:p>
            <a:r>
              <a:rPr lang="en-US" baseline="0" dirty="0" smtClean="0"/>
              <a:t>Make note that many times the structures of the word is lost in translation and of the “complexity” of the Greek used by John; </a:t>
            </a:r>
          </a:p>
          <a:p>
            <a:r>
              <a:rPr lang="en-US" baseline="0" dirty="0" smtClean="0"/>
              <a:t>Inspired writers used many figures of speech; This is important to realize, since it gives emphasis, and therefore meaning to what we read and study.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28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So What of the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0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81534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295400"/>
            <a:ext cx="8534400" cy="55626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47800"/>
            <a:ext cx="7962900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  <a:lvl2pPr marL="461963" indent="-461963">
              <a:buSzPct val="75000"/>
              <a:buFont typeface="Wingdings" panose="05000000000000000000" pitchFamily="2" charset="2"/>
              <a:buChar char="q"/>
              <a:defRPr sz="3600" b="1" i="0"/>
            </a:lvl2pPr>
            <a:lvl3pPr marL="914400" indent="-452438">
              <a:defRPr sz="3200" b="1" i="1"/>
            </a:lvl3pPr>
            <a:lvl4pPr marL="1376363" indent="-461963">
              <a:defRPr sz="2800"/>
            </a:lvl4pPr>
            <a:lvl5pPr marL="1828800" indent="-452438"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875506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1375794"/>
            <a:ext cx="4038600" cy="53298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9408"/>
            <a:ext cx="3962400" cy="51199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1371600"/>
            <a:ext cx="4038600" cy="53298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509408"/>
            <a:ext cx="3937707" cy="510411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289179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022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5410200"/>
          </a:xfrm>
          <a:prstGeom prst="rect">
            <a:avLst/>
          </a:prstGeom>
        </p:spPr>
        <p:txBody>
          <a:bodyPr/>
          <a:lstStyle>
            <a:lvl1pPr marL="514350" indent="-514350">
              <a:buFont typeface="Wingdings" panose="05000000000000000000" pitchFamily="2" charset="2"/>
              <a:buChar char="q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567072" y="76200"/>
            <a:ext cx="8534400" cy="9906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799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 title="Side bar"/>
          <p:cNvSpPr/>
          <p:nvPr userDrawn="1"/>
        </p:nvSpPr>
        <p:spPr>
          <a:xfrm>
            <a:off x="444994" y="1143000"/>
            <a:ext cx="8656477" cy="1726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 Is</a:t>
            </a:r>
            <a:br>
              <a:rPr lang="en-US" dirty="0" smtClean="0"/>
            </a:br>
            <a:r>
              <a:rPr lang="en-US" dirty="0" smtClean="0"/>
              <a:t>God Incarnate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1:1-18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1:4-5, Jesus is Light </a:t>
            </a:r>
          </a:p>
          <a:p>
            <a:pPr lvl="2"/>
            <a:r>
              <a:rPr lang="en-US" dirty="0" smtClean="0"/>
              <a:t>Light - </a:t>
            </a:r>
            <a:r>
              <a:rPr lang="en-US" dirty="0"/>
              <a:t>Light represents both revelation and salvation</a:t>
            </a:r>
          </a:p>
          <a:p>
            <a:pPr lvl="2"/>
            <a:r>
              <a:rPr lang="en-US" dirty="0"/>
              <a:t>Darkness stands for ignorance and sin </a:t>
            </a:r>
          </a:p>
        </p:txBody>
      </p:sp>
    </p:spTree>
    <p:extLst>
      <p:ext uri="{BB962C8B-B14F-4D97-AF65-F5344CB8AC3E}">
        <p14:creationId xmlns:p14="http://schemas.microsoft.com/office/powerpoint/2010/main" val="408479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1:4-5, Jesus is Light</a:t>
            </a:r>
          </a:p>
          <a:p>
            <a:pPr lvl="2"/>
            <a:r>
              <a:rPr lang="en-US" dirty="0" smtClean="0"/>
              <a:t>I </a:t>
            </a:r>
            <a:r>
              <a:rPr lang="en-US" dirty="0"/>
              <a:t>Jn </a:t>
            </a:r>
            <a:r>
              <a:rPr lang="en-US" dirty="0" smtClean="0"/>
              <a:t>1:1-10, </a:t>
            </a:r>
            <a:r>
              <a:rPr lang="en-US" dirty="0"/>
              <a:t>Parallel </a:t>
            </a:r>
            <a:r>
              <a:rPr lang="en-US" dirty="0" smtClean="0"/>
              <a:t>teaching</a:t>
            </a:r>
          </a:p>
          <a:p>
            <a:pPr lvl="3"/>
            <a:r>
              <a:rPr lang="en-US" dirty="0"/>
              <a:t>Word of </a:t>
            </a:r>
            <a:r>
              <a:rPr lang="en-US" dirty="0" smtClean="0"/>
              <a:t>Life</a:t>
            </a:r>
          </a:p>
          <a:p>
            <a:pPr lvl="3"/>
            <a:r>
              <a:rPr lang="en-US" dirty="0" smtClean="0"/>
              <a:t>Life </a:t>
            </a:r>
            <a:r>
              <a:rPr lang="en-US" dirty="0"/>
              <a:t>was manifest (</a:t>
            </a:r>
            <a:r>
              <a:rPr lang="en-US" dirty="0" smtClean="0"/>
              <a:t>illuminated)</a:t>
            </a:r>
          </a:p>
          <a:p>
            <a:pPr lvl="3"/>
            <a:r>
              <a:rPr lang="en-US" dirty="0" smtClean="0"/>
              <a:t>God </a:t>
            </a:r>
            <a:r>
              <a:rPr lang="en-US" dirty="0"/>
              <a:t>is Light – no darkness within </a:t>
            </a:r>
            <a:r>
              <a:rPr lang="en-US" dirty="0" smtClean="0"/>
              <a:t>him</a:t>
            </a:r>
          </a:p>
          <a:p>
            <a:pPr lvl="3"/>
            <a:r>
              <a:rPr lang="en-US" dirty="0" smtClean="0"/>
              <a:t>Walk in Light  =</a:t>
            </a:r>
          </a:p>
          <a:p>
            <a:pPr lvl="4"/>
            <a:r>
              <a:rPr lang="en-US" dirty="0" smtClean="0"/>
              <a:t>Fellowship with God</a:t>
            </a:r>
          </a:p>
          <a:p>
            <a:pPr lvl="4"/>
            <a:r>
              <a:rPr lang="en-US" dirty="0" smtClean="0"/>
              <a:t>Cleansed from sin</a:t>
            </a:r>
          </a:p>
          <a:p>
            <a:pPr lvl="3"/>
            <a:r>
              <a:rPr lang="en-US" dirty="0"/>
              <a:t>Jn 3:18-21, The condemnation </a:t>
            </a:r>
          </a:p>
        </p:txBody>
      </p:sp>
    </p:spTree>
    <p:extLst>
      <p:ext uri="{BB962C8B-B14F-4D97-AF65-F5344CB8AC3E}">
        <p14:creationId xmlns:p14="http://schemas.microsoft.com/office/powerpoint/2010/main" val="229874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1:6-8, John Baptizer Witness of His Deity</a:t>
            </a:r>
          </a:p>
          <a:p>
            <a:pPr lvl="2"/>
            <a:r>
              <a:rPr lang="en-US" dirty="0" smtClean="0"/>
              <a:t>John B was </a:t>
            </a:r>
            <a:r>
              <a:rPr lang="en-US" dirty="0" smtClean="0"/>
              <a:t>a Prophet of </a:t>
            </a:r>
            <a:r>
              <a:rPr lang="en-US" dirty="0" smtClean="0"/>
              <a:t>God</a:t>
            </a:r>
          </a:p>
          <a:p>
            <a:pPr lvl="2"/>
            <a:r>
              <a:rPr lang="en-US" dirty="0"/>
              <a:t>John </a:t>
            </a:r>
            <a:r>
              <a:rPr lang="en-US" dirty="0" smtClean="0"/>
              <a:t>B was a Witness of the Light</a:t>
            </a:r>
          </a:p>
          <a:p>
            <a:pPr lvl="2"/>
            <a:r>
              <a:rPr lang="en-US" dirty="0"/>
              <a:t>John </a:t>
            </a:r>
            <a:r>
              <a:rPr lang="en-US" dirty="0" smtClean="0"/>
              <a:t>B was not the </a:t>
            </a:r>
            <a:r>
              <a:rPr lang="en-US" dirty="0"/>
              <a:t>L</a:t>
            </a:r>
            <a:r>
              <a:rPr lang="en-US" dirty="0" smtClean="0"/>
              <a:t>ight</a:t>
            </a:r>
          </a:p>
          <a:p>
            <a:pPr lvl="2"/>
            <a:r>
              <a:rPr lang="en-US" dirty="0" smtClean="0"/>
              <a:t>John A expands upon John B’s evidences in following verses</a:t>
            </a:r>
          </a:p>
        </p:txBody>
      </p:sp>
    </p:spTree>
    <p:extLst>
      <p:ext uri="{BB962C8B-B14F-4D97-AF65-F5344CB8AC3E}">
        <p14:creationId xmlns:p14="http://schemas.microsoft.com/office/powerpoint/2010/main" val="279797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Vs. 1-2, In the Beginning</a:t>
            </a:r>
          </a:p>
          <a:p>
            <a:pPr lvl="1"/>
            <a:r>
              <a:rPr lang="en-US" dirty="0" smtClean="0"/>
              <a:t>Vs. 1-2, Jesus is the Word</a:t>
            </a:r>
          </a:p>
          <a:p>
            <a:pPr lvl="1"/>
            <a:r>
              <a:rPr lang="en-US" dirty="0" smtClean="0"/>
              <a:t>Vs. 1-2, Jesus is God</a:t>
            </a:r>
          </a:p>
          <a:p>
            <a:pPr lvl="1"/>
            <a:r>
              <a:rPr lang="en-US" dirty="0"/>
              <a:t>Vs. </a:t>
            </a:r>
            <a:r>
              <a:rPr lang="en-US" dirty="0" smtClean="0"/>
              <a:t>3, Jesus is Creator</a:t>
            </a:r>
          </a:p>
          <a:p>
            <a:pPr lvl="1"/>
            <a:r>
              <a:rPr lang="en-US" dirty="0"/>
              <a:t>Vs. </a:t>
            </a:r>
            <a:r>
              <a:rPr lang="en-US" dirty="0" smtClean="0"/>
              <a:t>4-5, Jesus is Life &amp; Light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6-8, Jesus’ witness – John the Baptizer</a:t>
            </a:r>
          </a:p>
          <a:p>
            <a:pPr lvl="1"/>
            <a:r>
              <a:rPr lang="en-US" dirty="0" smtClean="0"/>
              <a:t>Omniscience, Omnipresent, Omnipotent</a:t>
            </a:r>
          </a:p>
        </p:txBody>
      </p:sp>
    </p:spTree>
    <p:extLst>
      <p:ext uri="{BB962C8B-B14F-4D97-AF65-F5344CB8AC3E}">
        <p14:creationId xmlns:p14="http://schemas.microsoft.com/office/powerpoint/2010/main" val="10454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Incarnate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Figures of Speech/Structures</a:t>
            </a:r>
          </a:p>
          <a:p>
            <a:pPr lvl="1"/>
            <a:r>
              <a:rPr lang="en-US" dirty="0" smtClean="0"/>
              <a:t>Jn 1:1-5</a:t>
            </a:r>
          </a:p>
          <a:p>
            <a:pPr lvl="2"/>
            <a:r>
              <a:rPr lang="en-US" dirty="0" smtClean="0"/>
              <a:t>In Beginning was Word</a:t>
            </a:r>
          </a:p>
          <a:p>
            <a:pPr lvl="2"/>
            <a:r>
              <a:rPr lang="en-US" dirty="0" smtClean="0"/>
              <a:t>Word was with God</a:t>
            </a:r>
          </a:p>
          <a:p>
            <a:pPr lvl="2"/>
            <a:r>
              <a:rPr lang="en-US" dirty="0" smtClean="0"/>
              <a:t>God the Word was</a:t>
            </a:r>
          </a:p>
          <a:p>
            <a:pPr lvl="2"/>
            <a:r>
              <a:rPr lang="en-US" dirty="0" smtClean="0"/>
              <a:t>Word was in Beginning</a:t>
            </a:r>
          </a:p>
          <a:p>
            <a:pPr lvl="2"/>
            <a:r>
              <a:rPr lang="en-US" dirty="0" smtClean="0"/>
              <a:t>This is a figure of speech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3048000"/>
            <a:ext cx="1981200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4724400"/>
            <a:ext cx="1981200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15000" y="3112008"/>
            <a:ext cx="1143000" cy="12192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57400" y="3608833"/>
            <a:ext cx="1104900" cy="0"/>
          </a:xfrm>
          <a:prstGeom prst="line">
            <a:avLst/>
          </a:prstGeom>
          <a:ln w="76200" cmpd="sng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800" y="3608833"/>
            <a:ext cx="819150" cy="3049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57400" y="4139183"/>
            <a:ext cx="819150" cy="3049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4160519"/>
            <a:ext cx="1104900" cy="0"/>
          </a:xfrm>
          <a:prstGeom prst="line">
            <a:avLst/>
          </a:prstGeom>
          <a:ln w="762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57400" y="4724400"/>
            <a:ext cx="1104900" cy="0"/>
          </a:xfrm>
          <a:prstGeom prst="line">
            <a:avLst/>
          </a:prstGeom>
          <a:ln w="762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Cases for the Deity of Jesus</a:t>
            </a:r>
          </a:p>
          <a:p>
            <a:pPr lvl="2"/>
            <a:r>
              <a:rPr lang="en-US" dirty="0" smtClean="0"/>
              <a:t>Jn 1:1-18</a:t>
            </a:r>
          </a:p>
          <a:p>
            <a:pPr lvl="2"/>
            <a:r>
              <a:rPr lang="en-US" dirty="0" smtClean="0"/>
              <a:t>Heb 1</a:t>
            </a:r>
          </a:p>
          <a:p>
            <a:pPr lvl="2"/>
            <a:r>
              <a:rPr lang="en-US" dirty="0" smtClean="0"/>
              <a:t>Col 1&amp;2</a:t>
            </a:r>
          </a:p>
          <a:p>
            <a:pPr lvl="1"/>
            <a:r>
              <a:rPr lang="en-US" dirty="0" smtClean="0"/>
              <a:t>John </a:t>
            </a:r>
            <a:r>
              <a:rPr lang="en-US" dirty="0"/>
              <a:t>14:6, </a:t>
            </a:r>
            <a:r>
              <a:rPr lang="en-US" dirty="0" smtClean="0"/>
              <a:t>No </a:t>
            </a:r>
            <a:r>
              <a:rPr lang="en-US" dirty="0"/>
              <a:t>one comes to the Father except through </a:t>
            </a:r>
            <a:r>
              <a:rPr lang="en-US" dirty="0" smtClean="0"/>
              <a:t>me</a:t>
            </a:r>
          </a:p>
          <a:p>
            <a:pPr lvl="1"/>
            <a:r>
              <a:rPr lang="en-US" dirty="0" smtClean="0"/>
              <a:t>Acts </a:t>
            </a:r>
            <a:r>
              <a:rPr lang="en-US" dirty="0"/>
              <a:t>4:12, </a:t>
            </a:r>
            <a:r>
              <a:rPr lang="en-US" dirty="0" smtClean="0"/>
              <a:t>“… </a:t>
            </a:r>
            <a:r>
              <a:rPr lang="en-US" dirty="0"/>
              <a:t>for there is no other name </a:t>
            </a:r>
            <a:r>
              <a:rPr lang="en-US" dirty="0" smtClean="0"/>
              <a:t>… by </a:t>
            </a:r>
            <a:r>
              <a:rPr lang="en-US" dirty="0"/>
              <a:t>which we must be saved."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795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Incarnated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Incarnate </a:t>
            </a:r>
          </a:p>
          <a:p>
            <a:pPr lvl="1"/>
            <a:r>
              <a:rPr lang="en-US" dirty="0" smtClean="0"/>
              <a:t>Having a body and human nature</a:t>
            </a:r>
          </a:p>
          <a:p>
            <a:pPr lvl="1"/>
            <a:r>
              <a:rPr lang="en-US" dirty="0" smtClean="0"/>
              <a:t>In – into</a:t>
            </a:r>
          </a:p>
          <a:p>
            <a:pPr lvl="1"/>
            <a:r>
              <a:rPr lang="en-US" dirty="0" err="1" smtClean="0"/>
              <a:t>Carn</a:t>
            </a:r>
            <a:r>
              <a:rPr lang="en-US" dirty="0" smtClean="0"/>
              <a:t> – flesh, carnal</a:t>
            </a:r>
          </a:p>
        </p:txBody>
      </p:sp>
    </p:spTree>
    <p:extLst>
      <p:ext uri="{BB962C8B-B14F-4D97-AF65-F5344CB8AC3E}">
        <p14:creationId xmlns:p14="http://schemas.microsoft.com/office/powerpoint/2010/main" val="14035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Incarnated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John’s Purpose</a:t>
            </a:r>
          </a:p>
          <a:p>
            <a:pPr lvl="1"/>
            <a:r>
              <a:rPr lang="en-US" dirty="0" smtClean="0"/>
              <a:t>Book </a:t>
            </a:r>
          </a:p>
          <a:p>
            <a:pPr lvl="2"/>
            <a:r>
              <a:rPr lang="en-US" dirty="0" smtClean="0"/>
              <a:t>Jn 20:30-31, but these are written so that you may believe that Jesus is the Christ, the Son of God, and that by believing you may have life in his name. </a:t>
            </a:r>
          </a:p>
          <a:p>
            <a:pPr lvl="1"/>
            <a:r>
              <a:rPr lang="en-US" dirty="0" smtClean="0"/>
              <a:t>Prologue</a:t>
            </a:r>
          </a:p>
          <a:p>
            <a:pPr lvl="2"/>
            <a:r>
              <a:rPr lang="en-US" dirty="0" smtClean="0"/>
              <a:t>Jn 1:1-18, Jesus Was from God, </a:t>
            </a:r>
            <a:r>
              <a:rPr lang="en-US" dirty="0"/>
              <a:t>was God, </a:t>
            </a:r>
            <a:r>
              <a:rPr lang="en-US" dirty="0" smtClean="0"/>
              <a:t>and performed the works of God</a:t>
            </a:r>
          </a:p>
        </p:txBody>
      </p:sp>
    </p:spTree>
    <p:extLst>
      <p:ext uri="{BB962C8B-B14F-4D97-AF65-F5344CB8AC3E}">
        <p14:creationId xmlns:p14="http://schemas.microsoft.com/office/powerpoint/2010/main" val="270039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Incarnated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1:1-2, The Beginning</a:t>
            </a:r>
          </a:p>
          <a:p>
            <a:pPr lvl="2"/>
            <a:r>
              <a:rPr lang="en-US" dirty="0" smtClean="0"/>
              <a:t>I Jn 1:1-2, Parallel teaching</a:t>
            </a:r>
          </a:p>
          <a:p>
            <a:pPr lvl="2"/>
            <a:r>
              <a:rPr lang="en-US" dirty="0" smtClean="0"/>
              <a:t>Heb 1:1-3, 10,  Jesus was there (God used Jesus to make the worlds)</a:t>
            </a:r>
          </a:p>
        </p:txBody>
      </p:sp>
    </p:spTree>
    <p:extLst>
      <p:ext uri="{BB962C8B-B14F-4D97-AF65-F5344CB8AC3E}">
        <p14:creationId xmlns:p14="http://schemas.microsoft.com/office/powerpoint/2010/main" val="139348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/>
              <a:t>Jn </a:t>
            </a:r>
            <a:r>
              <a:rPr lang="en-US" dirty="0" smtClean="0"/>
              <a:t>1:1-2, Jesus is the Word </a:t>
            </a:r>
          </a:p>
          <a:p>
            <a:pPr lvl="2"/>
            <a:r>
              <a:rPr lang="en-US" dirty="0" smtClean="0"/>
              <a:t>the medium by which God promulgates His will and issues His commandments.</a:t>
            </a:r>
          </a:p>
          <a:p>
            <a:pPr lvl="2"/>
            <a:r>
              <a:rPr lang="en-US" dirty="0" smtClean="0"/>
              <a:t>I Jn 1:1, Word of Life</a:t>
            </a:r>
          </a:p>
          <a:p>
            <a:pPr lvl="2"/>
            <a:r>
              <a:rPr lang="en-US" dirty="0" smtClean="0"/>
              <a:t>Heb 1:1-3, God spoke to them through his Son who was like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/>
              <a:t>Jn </a:t>
            </a:r>
            <a:r>
              <a:rPr lang="en-US" dirty="0" smtClean="0"/>
              <a:t>1:1-2</a:t>
            </a:r>
            <a:r>
              <a:rPr lang="en-US" dirty="0"/>
              <a:t>, </a:t>
            </a:r>
            <a:r>
              <a:rPr lang="en-US" dirty="0" smtClean="0"/>
              <a:t>Jesus is God</a:t>
            </a:r>
          </a:p>
          <a:p>
            <a:pPr lvl="2"/>
            <a:r>
              <a:rPr lang="en-US" dirty="0" smtClean="0"/>
              <a:t>Mt 1:23, His name: Immanuel</a:t>
            </a:r>
          </a:p>
          <a:p>
            <a:pPr lvl="2"/>
            <a:r>
              <a:rPr lang="en-US" dirty="0" smtClean="0"/>
              <a:t>Jn </a:t>
            </a:r>
            <a:r>
              <a:rPr lang="en-US" dirty="0"/>
              <a:t>20:28, Thomas </a:t>
            </a:r>
            <a:r>
              <a:rPr lang="en-US" dirty="0" smtClean="0"/>
              <a:t>to </a:t>
            </a:r>
            <a:r>
              <a:rPr lang="en-US" dirty="0"/>
              <a:t>Jesus; </a:t>
            </a:r>
            <a:r>
              <a:rPr lang="en-US" dirty="0" smtClean="0"/>
              <a:t>“My </a:t>
            </a:r>
            <a:r>
              <a:rPr lang="en-US" dirty="0"/>
              <a:t>Lord and my </a:t>
            </a:r>
            <a:r>
              <a:rPr lang="en-US" dirty="0" smtClean="0"/>
              <a:t>God”</a:t>
            </a:r>
            <a:endParaRPr lang="en-US" dirty="0"/>
          </a:p>
          <a:p>
            <a:pPr lvl="2"/>
            <a:r>
              <a:rPr lang="en-US" dirty="0" smtClean="0"/>
              <a:t>Col </a:t>
            </a:r>
            <a:r>
              <a:rPr lang="en-US" dirty="0"/>
              <a:t>2:9, </a:t>
            </a:r>
            <a:r>
              <a:rPr lang="en-US" dirty="0" smtClean="0"/>
              <a:t>in </a:t>
            </a:r>
            <a:r>
              <a:rPr lang="en-US" dirty="0"/>
              <a:t>him dwelt all the fullness of the </a:t>
            </a:r>
            <a:r>
              <a:rPr lang="en-US" dirty="0" smtClean="0"/>
              <a:t>Godhead</a:t>
            </a:r>
          </a:p>
          <a:p>
            <a:pPr lvl="2"/>
            <a:r>
              <a:rPr lang="en-US" dirty="0" smtClean="0"/>
              <a:t>Was, Is, Will always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12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1:3</a:t>
            </a:r>
            <a:r>
              <a:rPr lang="en-US" dirty="0"/>
              <a:t>, Jesus </a:t>
            </a:r>
            <a:r>
              <a:rPr lang="en-US" dirty="0" smtClean="0"/>
              <a:t>is Creator</a:t>
            </a:r>
          </a:p>
          <a:p>
            <a:pPr lvl="2"/>
            <a:r>
              <a:rPr lang="en-US" dirty="0"/>
              <a:t>Gen 1:26, let us make man in our image</a:t>
            </a:r>
          </a:p>
          <a:p>
            <a:pPr lvl="2"/>
            <a:r>
              <a:rPr lang="en-US" dirty="0" smtClean="0"/>
              <a:t>Heb </a:t>
            </a:r>
            <a:r>
              <a:rPr lang="en-US" dirty="0"/>
              <a:t>1:1-3, </a:t>
            </a:r>
            <a:r>
              <a:rPr lang="en-US" dirty="0" smtClean="0"/>
              <a:t>10, God </a:t>
            </a:r>
            <a:r>
              <a:rPr lang="en-US" dirty="0"/>
              <a:t>used Jesus to make the </a:t>
            </a:r>
            <a:r>
              <a:rPr lang="en-US" dirty="0" smtClean="0"/>
              <a:t>worlds</a:t>
            </a:r>
          </a:p>
          <a:p>
            <a:pPr lvl="2"/>
            <a:r>
              <a:rPr lang="en-US" dirty="0" smtClean="0"/>
              <a:t>Eph </a:t>
            </a:r>
            <a:r>
              <a:rPr lang="en-US" dirty="0"/>
              <a:t>3:9, God created all things by Jesus.</a:t>
            </a:r>
          </a:p>
          <a:p>
            <a:pPr lvl="2"/>
            <a:r>
              <a:rPr lang="en-US" dirty="0"/>
              <a:t>Col 1: </a:t>
            </a:r>
            <a:r>
              <a:rPr lang="en-US" dirty="0" smtClean="0"/>
              <a:t>16, </a:t>
            </a:r>
            <a:r>
              <a:rPr lang="en-US" dirty="0"/>
              <a:t>By him all things were created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1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1:4-5, Jesus is Life (Physical)</a:t>
            </a:r>
          </a:p>
          <a:p>
            <a:pPr lvl="2"/>
            <a:r>
              <a:rPr lang="en-US" dirty="0"/>
              <a:t>Jn 5:26, Jesus has life within himself</a:t>
            </a:r>
          </a:p>
          <a:p>
            <a:pPr lvl="2"/>
            <a:r>
              <a:rPr lang="en-US" dirty="0" smtClean="0"/>
              <a:t>Gen </a:t>
            </a:r>
            <a:r>
              <a:rPr lang="en-US" dirty="0"/>
              <a:t>2:7, God breathed life into man</a:t>
            </a:r>
          </a:p>
          <a:p>
            <a:pPr lvl="2"/>
            <a:r>
              <a:rPr lang="en-US" dirty="0" smtClean="0"/>
              <a:t>Jn </a:t>
            </a:r>
            <a:r>
              <a:rPr lang="en-US" dirty="0"/>
              <a:t>11, </a:t>
            </a:r>
            <a:r>
              <a:rPr lang="en-US" dirty="0" smtClean="0"/>
              <a:t>Lazarus raised from dead</a:t>
            </a:r>
            <a:endParaRPr lang="en-US" dirty="0"/>
          </a:p>
          <a:p>
            <a:pPr lvl="2"/>
            <a:r>
              <a:rPr lang="en-US" dirty="0" smtClean="0"/>
              <a:t>Lk 7:11-15</a:t>
            </a:r>
            <a:r>
              <a:rPr lang="en-US" dirty="0"/>
              <a:t>,</a:t>
            </a:r>
            <a:r>
              <a:rPr lang="en-US" dirty="0" smtClean="0"/>
              <a:t> widows son raised from Dead</a:t>
            </a:r>
            <a:endParaRPr lang="en-US" dirty="0"/>
          </a:p>
          <a:p>
            <a:pPr lvl="2"/>
            <a:r>
              <a:rPr lang="en-US" dirty="0" smtClean="0"/>
              <a:t>I Cor 15:3-4, Jesus </a:t>
            </a:r>
            <a:r>
              <a:rPr lang="en-US" dirty="0"/>
              <a:t>overcame death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812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Jn 1:4-5, Jesus is Life (Eternal)</a:t>
            </a:r>
          </a:p>
          <a:p>
            <a:pPr lvl="2"/>
            <a:r>
              <a:rPr lang="en-US" dirty="0" smtClean="0"/>
              <a:t>Jn </a:t>
            </a:r>
            <a:r>
              <a:rPr lang="en-US" dirty="0"/>
              <a:t>3:14-17, everlasting life</a:t>
            </a:r>
          </a:p>
          <a:p>
            <a:pPr lvl="2"/>
            <a:r>
              <a:rPr lang="en-US" dirty="0" smtClean="0"/>
              <a:t>Jn 6, Bread of Life Lesson</a:t>
            </a:r>
          </a:p>
          <a:p>
            <a:pPr lvl="2"/>
            <a:r>
              <a:rPr lang="en-US" dirty="0" smtClean="0"/>
              <a:t>I Jn 1:2, Eternal life was manifest unto them</a:t>
            </a:r>
          </a:p>
          <a:p>
            <a:pPr lvl="2"/>
            <a:r>
              <a:rPr lang="en-US" dirty="0"/>
              <a:t>I Cor 15:42, raised incorruptible </a:t>
            </a:r>
          </a:p>
          <a:p>
            <a:pPr lvl="2"/>
            <a:r>
              <a:rPr lang="en-US" dirty="0" smtClean="0"/>
              <a:t>Lk 23:43, Thief </a:t>
            </a:r>
            <a:r>
              <a:rPr lang="en-US" dirty="0"/>
              <a:t>on the </a:t>
            </a:r>
            <a:r>
              <a:rPr lang="en-US" dirty="0" smtClean="0"/>
              <a:t>Cross</a:t>
            </a:r>
          </a:p>
        </p:txBody>
      </p:sp>
    </p:spTree>
    <p:extLst>
      <p:ext uri="{BB962C8B-B14F-4D97-AF65-F5344CB8AC3E}">
        <p14:creationId xmlns:p14="http://schemas.microsoft.com/office/powerpoint/2010/main" val="140220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3170</TotalTime>
  <Words>887</Words>
  <Application>Microsoft Office PowerPoint</Application>
  <PresentationFormat>On-screen Show (4:3)</PresentationFormat>
  <Paragraphs>117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Franklin Gothic Book</vt:lpstr>
      <vt:lpstr>Times New Roman</vt:lpstr>
      <vt:lpstr>Wingdings</vt:lpstr>
      <vt:lpstr>Crop</vt:lpstr>
      <vt:lpstr>Jesus Is God Incarnate</vt:lpstr>
      <vt:lpstr>God Incarnated </vt:lpstr>
      <vt:lpstr>God Incarnated </vt:lpstr>
      <vt:lpstr>God Incarnated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260</cp:revision>
  <dcterms:created xsi:type="dcterms:W3CDTF">1998-07-07T15:18:40Z</dcterms:created>
  <dcterms:modified xsi:type="dcterms:W3CDTF">2018-11-11T21:33:18Z</dcterms:modified>
</cp:coreProperties>
</file>