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6"/>
  </p:notesMasterIdLst>
  <p:handoutMasterIdLst>
    <p:handoutMasterId r:id="rId17"/>
  </p:handoutMasterIdLst>
  <p:sldIdLst>
    <p:sldId id="283" r:id="rId2"/>
    <p:sldId id="305" r:id="rId3"/>
    <p:sldId id="323" r:id="rId4"/>
    <p:sldId id="329" r:id="rId5"/>
    <p:sldId id="312" r:id="rId6"/>
    <p:sldId id="325" r:id="rId7"/>
    <p:sldId id="327" r:id="rId8"/>
    <p:sldId id="319" r:id="rId9"/>
    <p:sldId id="315" r:id="rId10"/>
    <p:sldId id="328" r:id="rId11"/>
    <p:sldId id="332" r:id="rId12"/>
    <p:sldId id="299" r:id="rId13"/>
    <p:sldId id="330" r:id="rId14"/>
    <p:sldId id="331" r:id="rId1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3300"/>
    <a:srgbClr val="66FFFF"/>
    <a:srgbClr val="FF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80" autoAdjust="0"/>
    <p:restoredTop sz="86971" autoAdjust="0"/>
  </p:normalViewPr>
  <p:slideViewPr>
    <p:cSldViewPr>
      <p:cViewPr varScale="1">
        <p:scale>
          <a:sx n="79" d="100"/>
          <a:sy n="79" d="100"/>
        </p:scale>
        <p:origin x="557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note of the purpose of the ENTIRE</a:t>
            </a:r>
            <a:r>
              <a:rPr lang="en-US" baseline="0" dirty="0" smtClean="0"/>
              <a:t> book.  Everything John writes makes the case for believing that Jesus is the Christ the Son of God </a:t>
            </a:r>
          </a:p>
          <a:p>
            <a:r>
              <a:rPr lang="en-US" dirty="0" smtClean="0"/>
              <a:t>John starts his book making the case</a:t>
            </a:r>
            <a:r>
              <a:rPr lang="en-US" baseline="0" dirty="0" smtClean="0"/>
              <a:t> for Jesus being Deity. Omnipresent, Omniscience, Omnipotent all are referenced. For his audience there was no reason to make a case that Jesus was a human.  That would be assumed by everybody, at least until they realized he was Deity, then the case for Humanity would need to be made, which is done in scripture.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1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Evidences of his Deity expressed</a:t>
            </a:r>
            <a:r>
              <a:rPr lang="en-US" baseline="0" dirty="0" smtClean="0"/>
              <a:t> by John: </a:t>
            </a:r>
            <a:r>
              <a:rPr lang="en-US" dirty="0" smtClean="0"/>
              <a:t>Omniscience, Omnipresent, Omnipotent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839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Because of his Incarnation</a:t>
            </a:r>
            <a:r>
              <a:rPr lang="en-US" baseline="0" dirty="0" smtClean="0"/>
              <a:t> he is qualified to bring </a:t>
            </a:r>
            <a:r>
              <a:rPr lang="en-US" baseline="0" dirty="0" smtClean="0"/>
              <a:t>Grace</a:t>
            </a:r>
          </a:p>
          <a:p>
            <a:r>
              <a:rPr lang="en-US" baseline="0" dirty="0" smtClean="0"/>
              <a:t>Moses – Was he in the Fathers Bosom? Did he see the Father as his was?  Did he declare who the Father was? All No.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070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Because he became</a:t>
            </a:r>
            <a:r>
              <a:rPr lang="en-US" baseline="0" dirty="0" smtClean="0"/>
              <a:t> Incarnate he is infinitely qualified to bring Grace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22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Structure of this section is expanded to vs. 18 by Dr. Constable, this is a very insightful view of the section of scripture.  Once again (Stay Focused on the</a:t>
            </a:r>
            <a:r>
              <a:rPr lang="en-US" baseline="0" dirty="0" smtClean="0"/>
              <a:t> point)</a:t>
            </a:r>
            <a:r>
              <a:rPr lang="en-US" dirty="0" smtClean="0"/>
              <a:t>; John is making the case for Jesus</a:t>
            </a:r>
            <a:r>
              <a:rPr lang="en-US" baseline="0" dirty="0" smtClean="0"/>
              <a:t> being God Incarnate</a:t>
            </a:r>
            <a:r>
              <a:rPr lang="en-US" dirty="0" smtClean="0"/>
              <a:t>. At some point in Jn 1</a:t>
            </a:r>
            <a:r>
              <a:rPr lang="en-US" baseline="0" dirty="0" smtClean="0"/>
              <a:t> he switches the focus to the testimony of John the Baptizer;  vs 15? Vs 18?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714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42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8153400" cy="76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1295400"/>
            <a:ext cx="8534400" cy="5562601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>
                  <a:alpha val="50000"/>
                </a:schemeClr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47800"/>
            <a:ext cx="7962900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600" b="1"/>
            </a:lvl1pPr>
            <a:lvl2pPr marL="461963" indent="-461963">
              <a:buSzPct val="75000"/>
              <a:buFont typeface="Wingdings" panose="05000000000000000000" pitchFamily="2" charset="2"/>
              <a:buChar char="q"/>
              <a:defRPr sz="3600" b="1" i="0"/>
            </a:lvl2pPr>
            <a:lvl3pPr marL="914400" indent="-452438">
              <a:defRPr sz="3200" b="1" i="1"/>
            </a:lvl3pPr>
            <a:lvl4pPr marL="1376363" indent="-461963">
              <a:defRPr sz="2800"/>
            </a:lvl4pPr>
            <a:lvl5pPr marL="1828800" indent="-452438"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875506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1375794"/>
            <a:ext cx="4038600" cy="5329807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09408"/>
            <a:ext cx="3962400" cy="51199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928307" y="1371600"/>
            <a:ext cx="4038600" cy="5329807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509408"/>
            <a:ext cx="3937707" cy="510411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814636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810442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981200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946177"/>
            <a:ext cx="3335839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990724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8560" y="2946177"/>
            <a:ext cx="3335840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66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42900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 title="Divider Bar"/>
          <p:cNvSpPr/>
          <p:nvPr/>
        </p:nvSpPr>
        <p:spPr>
          <a:xfrm>
            <a:off x="342900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237344"/>
            <a:ext cx="2891790" cy="3011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6022" y="-152400"/>
            <a:ext cx="6113356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381000"/>
            <a:ext cx="4953000" cy="5410200"/>
          </a:xfrm>
          <a:prstGeom prst="rect">
            <a:avLst/>
          </a:prstGeom>
        </p:spPr>
        <p:txBody>
          <a:bodyPr/>
          <a:lstStyle>
            <a:lvl1pPr marL="514350" indent="-514350">
              <a:buFont typeface="Wingdings" panose="05000000000000000000" pitchFamily="2" charset="2"/>
              <a:buChar char="q"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308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9165382" cy="6841222"/>
          </a:xfrm>
          <a:prstGeom prst="rect">
            <a:avLst/>
          </a:prstGeom>
        </p:spPr>
      </p:pic>
      <p:sp>
        <p:nvSpPr>
          <p:cNvPr id="12" name="Round Diagonal Corner Rectangle 11"/>
          <p:cNvSpPr/>
          <p:nvPr userDrawn="1"/>
        </p:nvSpPr>
        <p:spPr>
          <a:xfrm>
            <a:off x="567072" y="76200"/>
            <a:ext cx="8534400" cy="990600"/>
          </a:xfrm>
          <a:prstGeom prst="round2DiagRect">
            <a:avLst>
              <a:gd name="adj1" fmla="val 40044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191294"/>
            <a:ext cx="7200900" cy="799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 title="Side bar"/>
          <p:cNvSpPr/>
          <p:nvPr userDrawn="1"/>
        </p:nvSpPr>
        <p:spPr>
          <a:xfrm>
            <a:off x="444994" y="1143000"/>
            <a:ext cx="8656477" cy="1726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b="0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Jesus –</a:t>
            </a:r>
            <a:br>
              <a:rPr lang="en-US" dirty="0" smtClean="0"/>
            </a:br>
            <a:r>
              <a:rPr lang="en-US" dirty="0" smtClean="0"/>
              <a:t>God Incarnate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Jn 1:1-18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Jesus’ </a:t>
            </a:r>
            <a:r>
              <a:rPr lang="en-US" dirty="0" smtClean="0"/>
              <a:t>Works as God</a:t>
            </a:r>
          </a:p>
          <a:p>
            <a:pPr lvl="1"/>
            <a:r>
              <a:rPr lang="en-US" dirty="0" smtClean="0"/>
              <a:t>Vs</a:t>
            </a:r>
            <a:r>
              <a:rPr lang="en-US" dirty="0"/>
              <a:t>. </a:t>
            </a:r>
            <a:r>
              <a:rPr lang="en-US" dirty="0" smtClean="0"/>
              <a:t>9-13, Brought the Light</a:t>
            </a:r>
          </a:p>
          <a:p>
            <a:pPr lvl="2"/>
            <a:r>
              <a:rPr lang="en-US" dirty="0" smtClean="0"/>
              <a:t>Vs. 9, True Light</a:t>
            </a:r>
          </a:p>
          <a:p>
            <a:pPr lvl="2"/>
            <a:r>
              <a:rPr lang="en-US" dirty="0" smtClean="0"/>
              <a:t>Vs. 10, Jesus Unknown</a:t>
            </a:r>
          </a:p>
          <a:p>
            <a:pPr lvl="2"/>
            <a:r>
              <a:rPr lang="en-US" dirty="0" smtClean="0"/>
              <a:t>Vs. 11, Jesus Rejected</a:t>
            </a:r>
          </a:p>
          <a:p>
            <a:pPr lvl="2"/>
            <a:r>
              <a:rPr lang="en-US" dirty="0" smtClean="0"/>
              <a:t>Vs. 12-13, Jesus Accepted</a:t>
            </a:r>
          </a:p>
        </p:txBody>
      </p:sp>
    </p:spTree>
    <p:extLst>
      <p:ext uri="{BB962C8B-B14F-4D97-AF65-F5344CB8AC3E}">
        <p14:creationId xmlns:p14="http://schemas.microsoft.com/office/powerpoint/2010/main" val="322326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Jesus’ </a:t>
            </a:r>
            <a:r>
              <a:rPr lang="en-US" dirty="0" smtClean="0"/>
              <a:t>Works as God</a:t>
            </a:r>
          </a:p>
          <a:p>
            <a:pPr lvl="1"/>
            <a:r>
              <a:rPr lang="en-US" dirty="0" smtClean="0"/>
              <a:t>Vs</a:t>
            </a:r>
            <a:r>
              <a:rPr lang="en-US" dirty="0"/>
              <a:t>. </a:t>
            </a:r>
            <a:r>
              <a:rPr lang="en-US" dirty="0" smtClean="0"/>
              <a:t>9-13, Brought the Light</a:t>
            </a:r>
          </a:p>
          <a:p>
            <a:pPr lvl="1"/>
            <a:r>
              <a:rPr lang="en-US" dirty="0" smtClean="0"/>
              <a:t>Vs. 14, The Incarnate God</a:t>
            </a:r>
          </a:p>
          <a:p>
            <a:pPr lvl="1"/>
            <a:r>
              <a:rPr lang="en-US" dirty="0"/>
              <a:t>Vs. </a:t>
            </a:r>
            <a:r>
              <a:rPr lang="en-US" dirty="0" smtClean="0"/>
              <a:t>15-18, Jesus Brought Grace &amp; Truth</a:t>
            </a:r>
          </a:p>
          <a:p>
            <a:pPr lvl="2"/>
            <a:r>
              <a:rPr lang="en-US" dirty="0" smtClean="0"/>
              <a:t>Grace upon Grace and Truth</a:t>
            </a:r>
          </a:p>
          <a:p>
            <a:pPr lvl="2"/>
            <a:r>
              <a:rPr lang="en-US" dirty="0" smtClean="0"/>
              <a:t>God incarnate</a:t>
            </a:r>
          </a:p>
        </p:txBody>
      </p:sp>
    </p:spTree>
    <p:extLst>
      <p:ext uri="{BB962C8B-B14F-4D97-AF65-F5344CB8AC3E}">
        <p14:creationId xmlns:p14="http://schemas.microsoft.com/office/powerpoint/2010/main" val="224492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eternal Word with God Jn 1:1-2</a:t>
            </a:r>
          </a:p>
          <a:p>
            <a:r>
              <a:rPr lang="en-US" dirty="0" smtClean="0"/>
              <a:t>What </a:t>
            </a:r>
            <a:r>
              <a:rPr lang="en-US" dirty="0"/>
              <a:t>came through the Word: </a:t>
            </a:r>
            <a:r>
              <a:rPr lang="en-US" dirty="0" smtClean="0"/>
              <a:t>creation Jn </a:t>
            </a:r>
            <a:r>
              <a:rPr lang="en-US" dirty="0"/>
              <a:t>1:3</a:t>
            </a:r>
          </a:p>
          <a:p>
            <a:r>
              <a:rPr lang="en-US" dirty="0" smtClean="0"/>
              <a:t>What </a:t>
            </a:r>
            <a:r>
              <a:rPr lang="en-US" dirty="0"/>
              <a:t>we have received from the Word: </a:t>
            </a:r>
            <a:r>
              <a:rPr lang="en-US" dirty="0" smtClean="0"/>
              <a:t>life Jn </a:t>
            </a:r>
            <a:r>
              <a:rPr lang="en-US" dirty="0"/>
              <a:t>1:4-5</a:t>
            </a:r>
          </a:p>
          <a:p>
            <a:r>
              <a:rPr lang="en-US" dirty="0" smtClean="0"/>
              <a:t>John's </a:t>
            </a:r>
            <a:r>
              <a:rPr lang="en-US" dirty="0"/>
              <a:t>purpose: to testify Jn 1:6-8</a:t>
            </a:r>
          </a:p>
          <a:p>
            <a:r>
              <a:rPr lang="en-US" dirty="0" smtClean="0"/>
              <a:t>The </a:t>
            </a:r>
            <a:r>
              <a:rPr lang="en-US" dirty="0"/>
              <a:t>Incarnation and the world's response Jn 1:9-10</a:t>
            </a:r>
          </a:p>
          <a:p>
            <a:r>
              <a:rPr lang="en-US" dirty="0" smtClean="0"/>
              <a:t>The </a:t>
            </a:r>
            <a:r>
              <a:rPr lang="en-US" dirty="0"/>
              <a:t>Word and His own (Israel) Jn 1:11</a:t>
            </a:r>
          </a:p>
          <a:p>
            <a:r>
              <a:rPr lang="en-US" dirty="0" smtClean="0"/>
              <a:t>Those </a:t>
            </a:r>
            <a:r>
              <a:rPr lang="en-US" dirty="0"/>
              <a:t>who accepted the Word Jn 1:12a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Those </a:t>
            </a:r>
            <a:r>
              <a:rPr lang="en-US" dirty="0"/>
              <a:t>who believed in the Word Jn 1:12c</a:t>
            </a:r>
          </a:p>
          <a:p>
            <a:r>
              <a:rPr lang="en-US" dirty="0" smtClean="0"/>
              <a:t>The </a:t>
            </a:r>
            <a:r>
              <a:rPr lang="en-US" dirty="0"/>
              <a:t>Word and His own (Christians) Jn 1:13</a:t>
            </a:r>
          </a:p>
          <a:p>
            <a:r>
              <a:rPr lang="en-US" dirty="0" smtClean="0"/>
              <a:t>The </a:t>
            </a:r>
            <a:r>
              <a:rPr lang="en-US" dirty="0"/>
              <a:t>Incarnation and the church's response Jn 1:14</a:t>
            </a:r>
          </a:p>
          <a:p>
            <a:r>
              <a:rPr lang="en-US" dirty="0" smtClean="0"/>
              <a:t>John's </a:t>
            </a:r>
            <a:r>
              <a:rPr lang="en-US" dirty="0"/>
              <a:t>testimony Jn 1:15</a:t>
            </a:r>
          </a:p>
          <a:p>
            <a:r>
              <a:rPr lang="en-US" dirty="0" smtClean="0"/>
              <a:t>What </a:t>
            </a:r>
            <a:r>
              <a:rPr lang="en-US" dirty="0"/>
              <a:t>we have received from the Word: grace Jn 1:16</a:t>
            </a:r>
          </a:p>
          <a:p>
            <a:r>
              <a:rPr lang="en-US" dirty="0" smtClean="0"/>
              <a:t>What </a:t>
            </a:r>
            <a:r>
              <a:rPr lang="en-US" dirty="0"/>
              <a:t>came through the Word: grace and truth Jn 1:17</a:t>
            </a:r>
          </a:p>
          <a:p>
            <a:r>
              <a:rPr lang="en-US" dirty="0" smtClean="0"/>
              <a:t>The </a:t>
            </a:r>
            <a:r>
              <a:rPr lang="en-US" dirty="0"/>
              <a:t>eternal Word from God Jn </a:t>
            </a:r>
            <a:r>
              <a:rPr lang="en-US" dirty="0" smtClean="0"/>
              <a:t>1:18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191000" y="1752600"/>
            <a:ext cx="990600" cy="4114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2667000"/>
            <a:ext cx="1143000" cy="251460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038600" y="3276600"/>
            <a:ext cx="1143000" cy="106680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343400" y="3899916"/>
            <a:ext cx="835152" cy="24384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419600" y="3276600"/>
            <a:ext cx="911352" cy="1181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267200" y="2667000"/>
            <a:ext cx="1143000" cy="2601914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419600" y="1981200"/>
            <a:ext cx="990600" cy="3872707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65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Works as God</a:t>
            </a:r>
          </a:p>
          <a:p>
            <a:pPr lvl="1"/>
            <a:r>
              <a:rPr lang="en-US" dirty="0"/>
              <a:t>Cases for the Deity of Jesus</a:t>
            </a:r>
          </a:p>
          <a:p>
            <a:pPr lvl="2"/>
            <a:r>
              <a:rPr lang="en-US" dirty="0"/>
              <a:t>Jn 1:1-18</a:t>
            </a:r>
          </a:p>
          <a:p>
            <a:pPr lvl="2"/>
            <a:r>
              <a:rPr lang="en-US" dirty="0"/>
              <a:t>J Jn 1:1-10</a:t>
            </a:r>
          </a:p>
          <a:p>
            <a:pPr lvl="2"/>
            <a:r>
              <a:rPr lang="en-US" dirty="0"/>
              <a:t>Heb 1</a:t>
            </a:r>
          </a:p>
          <a:p>
            <a:pPr lvl="2"/>
            <a:r>
              <a:rPr lang="en-US" dirty="0"/>
              <a:t>Col </a:t>
            </a:r>
            <a:r>
              <a:rPr lang="en-US" dirty="0" smtClean="0"/>
              <a:t>1&amp;2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62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 Works as God</a:t>
            </a:r>
          </a:p>
          <a:p>
            <a:pPr lvl="1"/>
            <a:r>
              <a:rPr lang="en-US" dirty="0" smtClean="0"/>
              <a:t>Source of Abundance of Grace &amp; Truth</a:t>
            </a:r>
          </a:p>
          <a:p>
            <a:pPr lvl="1"/>
            <a:r>
              <a:rPr lang="en-US" dirty="0" smtClean="0"/>
              <a:t>John </a:t>
            </a:r>
            <a:r>
              <a:rPr lang="en-US" dirty="0"/>
              <a:t>14:6, </a:t>
            </a:r>
            <a:r>
              <a:rPr lang="en-US" dirty="0" smtClean="0"/>
              <a:t>No </a:t>
            </a:r>
            <a:r>
              <a:rPr lang="en-US" dirty="0"/>
              <a:t>one comes to the Father except through </a:t>
            </a:r>
            <a:r>
              <a:rPr lang="en-US" dirty="0" smtClean="0"/>
              <a:t>me</a:t>
            </a:r>
          </a:p>
          <a:p>
            <a:pPr lvl="1"/>
            <a:r>
              <a:rPr lang="en-US" dirty="0" smtClean="0"/>
              <a:t>Acts </a:t>
            </a:r>
            <a:r>
              <a:rPr lang="en-US" dirty="0"/>
              <a:t>4:12, </a:t>
            </a:r>
            <a:r>
              <a:rPr lang="en-US" dirty="0" smtClean="0"/>
              <a:t>“… </a:t>
            </a:r>
            <a:r>
              <a:rPr lang="en-US" dirty="0"/>
              <a:t>for there is no other name </a:t>
            </a:r>
            <a:r>
              <a:rPr lang="en-US" dirty="0" smtClean="0"/>
              <a:t>… by </a:t>
            </a:r>
            <a:r>
              <a:rPr lang="en-US" dirty="0"/>
              <a:t>which we must be </a:t>
            </a:r>
            <a:r>
              <a:rPr lang="en-US" dirty="0" smtClean="0"/>
              <a:t>saved" </a:t>
            </a:r>
            <a:endParaRPr lang="en-US" dirty="0" smtClean="0"/>
          </a:p>
          <a:p>
            <a:pPr lvl="1"/>
            <a:r>
              <a:rPr lang="en-US" dirty="0" smtClean="0"/>
              <a:t>Gal 3:26-27, Children by Faith…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580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Incarnated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 Incarnate </a:t>
            </a:r>
          </a:p>
          <a:p>
            <a:pPr lvl="1"/>
            <a:r>
              <a:rPr lang="en-US" dirty="0" smtClean="0"/>
              <a:t>Having body and human nature</a:t>
            </a:r>
          </a:p>
          <a:p>
            <a:pPr lvl="1"/>
            <a:r>
              <a:rPr lang="en-US" dirty="0" smtClean="0"/>
              <a:t>In – into</a:t>
            </a:r>
          </a:p>
          <a:p>
            <a:pPr lvl="1"/>
            <a:r>
              <a:rPr lang="en-US" dirty="0" err="1" smtClean="0"/>
              <a:t>Carn</a:t>
            </a:r>
            <a:r>
              <a:rPr lang="en-US" dirty="0" smtClean="0"/>
              <a:t> – flesh, carnal</a:t>
            </a:r>
          </a:p>
        </p:txBody>
      </p:sp>
    </p:spTree>
    <p:extLst>
      <p:ext uri="{BB962C8B-B14F-4D97-AF65-F5344CB8AC3E}">
        <p14:creationId xmlns:p14="http://schemas.microsoft.com/office/powerpoint/2010/main" val="14035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God Incarnated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John’s Purpose</a:t>
            </a:r>
          </a:p>
          <a:p>
            <a:pPr lvl="1"/>
            <a:r>
              <a:rPr lang="en-US" dirty="0" smtClean="0"/>
              <a:t>Book </a:t>
            </a:r>
          </a:p>
          <a:p>
            <a:pPr lvl="2"/>
            <a:r>
              <a:rPr lang="en-US" dirty="0" smtClean="0"/>
              <a:t>Jn 20:30-31, but these are written so that you may believe that Jesus is the Christ, the Son of God, and that by believing you may have life in his name. </a:t>
            </a:r>
          </a:p>
          <a:p>
            <a:pPr lvl="1"/>
            <a:r>
              <a:rPr lang="en-US" dirty="0" smtClean="0"/>
              <a:t>Prologue</a:t>
            </a:r>
          </a:p>
          <a:p>
            <a:pPr lvl="2"/>
            <a:r>
              <a:rPr lang="en-US" dirty="0" smtClean="0"/>
              <a:t>Jn 1:1-18, Jesus Was from God, </a:t>
            </a:r>
            <a:r>
              <a:rPr lang="en-US" dirty="0"/>
              <a:t>was God, </a:t>
            </a:r>
            <a:r>
              <a:rPr lang="en-US" dirty="0" smtClean="0"/>
              <a:t>and performed the works of God</a:t>
            </a:r>
          </a:p>
        </p:txBody>
      </p:sp>
    </p:spTree>
    <p:extLst>
      <p:ext uri="{BB962C8B-B14F-4D97-AF65-F5344CB8AC3E}">
        <p14:creationId xmlns:p14="http://schemas.microsoft.com/office/powerpoint/2010/main" val="270039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Jesus is God in The Flesh</a:t>
            </a:r>
          </a:p>
          <a:p>
            <a:pPr lvl="1"/>
            <a:r>
              <a:rPr lang="en-US" dirty="0" smtClean="0"/>
              <a:t>Vs. 1-2, In the Beginning</a:t>
            </a:r>
          </a:p>
          <a:p>
            <a:pPr lvl="1"/>
            <a:r>
              <a:rPr lang="en-US" dirty="0" smtClean="0"/>
              <a:t>Vs. 1-2, Jesus is the Word</a:t>
            </a:r>
          </a:p>
          <a:p>
            <a:pPr lvl="1"/>
            <a:r>
              <a:rPr lang="en-US" dirty="0" smtClean="0"/>
              <a:t>Vs. 1-2, Jesus is God</a:t>
            </a:r>
          </a:p>
          <a:p>
            <a:pPr lvl="1"/>
            <a:r>
              <a:rPr lang="en-US" dirty="0"/>
              <a:t>Vs. </a:t>
            </a:r>
            <a:r>
              <a:rPr lang="en-US" dirty="0" smtClean="0"/>
              <a:t>3, Jesus is Creator</a:t>
            </a:r>
          </a:p>
          <a:p>
            <a:pPr lvl="1"/>
            <a:r>
              <a:rPr lang="en-US" dirty="0"/>
              <a:t>Vs. </a:t>
            </a:r>
            <a:r>
              <a:rPr lang="en-US" dirty="0" smtClean="0"/>
              <a:t>4-5, Jesus is Life &amp; Light</a:t>
            </a:r>
          </a:p>
          <a:p>
            <a:pPr lvl="1"/>
            <a:r>
              <a:rPr lang="en-US" dirty="0" smtClean="0"/>
              <a:t>Vs</a:t>
            </a:r>
            <a:r>
              <a:rPr lang="en-US" dirty="0"/>
              <a:t>. </a:t>
            </a:r>
            <a:r>
              <a:rPr lang="en-US" dirty="0" smtClean="0"/>
              <a:t>6-8, Jesus’ witness – John the Baptizer</a:t>
            </a:r>
          </a:p>
          <a:p>
            <a:pPr lvl="1"/>
            <a:r>
              <a:rPr lang="en-US" dirty="0"/>
              <a:t>Omniscience, Omnipresent, </a:t>
            </a:r>
            <a:r>
              <a:rPr lang="en-US" dirty="0" smtClean="0"/>
              <a:t>Omnipotent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40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Jesus’ Works </a:t>
            </a:r>
            <a:r>
              <a:rPr lang="en-US" dirty="0"/>
              <a:t>as God </a:t>
            </a:r>
            <a:endParaRPr lang="en-US" dirty="0" smtClean="0"/>
          </a:p>
          <a:p>
            <a:pPr lvl="1"/>
            <a:r>
              <a:rPr lang="en-US" dirty="0" smtClean="0"/>
              <a:t>Jn 1:9-13, Brought the Light</a:t>
            </a:r>
          </a:p>
          <a:p>
            <a:pPr lvl="2"/>
            <a:r>
              <a:rPr lang="en-US" dirty="0" smtClean="0"/>
              <a:t>Vs. 9, The true light</a:t>
            </a:r>
          </a:p>
          <a:p>
            <a:pPr lvl="3"/>
            <a:r>
              <a:rPr lang="en-US" dirty="0" smtClean="0"/>
              <a:t>Light OFFERED to every man</a:t>
            </a:r>
          </a:p>
          <a:p>
            <a:pPr lvl="3"/>
            <a:r>
              <a:rPr lang="en-US" dirty="0" smtClean="0"/>
              <a:t>Gentiles included</a:t>
            </a:r>
          </a:p>
          <a:p>
            <a:pPr lvl="3"/>
            <a:r>
              <a:rPr lang="en-US" dirty="0" smtClean="0"/>
              <a:t>Jn </a:t>
            </a:r>
            <a:r>
              <a:rPr lang="en-US" dirty="0"/>
              <a:t>3:15-21, The condemnation </a:t>
            </a:r>
          </a:p>
        </p:txBody>
      </p:sp>
    </p:spTree>
    <p:extLst>
      <p:ext uri="{BB962C8B-B14F-4D97-AF65-F5344CB8AC3E}">
        <p14:creationId xmlns:p14="http://schemas.microsoft.com/office/powerpoint/2010/main" val="135557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Jesus’ Works </a:t>
            </a:r>
            <a:r>
              <a:rPr lang="en-US" dirty="0"/>
              <a:t>as God </a:t>
            </a:r>
            <a:endParaRPr lang="en-US" dirty="0" smtClean="0"/>
          </a:p>
          <a:p>
            <a:pPr lvl="1"/>
            <a:r>
              <a:rPr lang="en-US" dirty="0"/>
              <a:t>Jn 1:9-13, </a:t>
            </a:r>
            <a:r>
              <a:rPr lang="en-US" dirty="0" smtClean="0"/>
              <a:t>Brought the </a:t>
            </a:r>
            <a:r>
              <a:rPr lang="en-US" dirty="0"/>
              <a:t>Light</a:t>
            </a:r>
          </a:p>
          <a:p>
            <a:pPr lvl="2"/>
            <a:r>
              <a:rPr lang="en-US" dirty="0" smtClean="0"/>
              <a:t>Jn 1:10, Unknown to man</a:t>
            </a:r>
          </a:p>
          <a:p>
            <a:pPr lvl="3"/>
            <a:r>
              <a:rPr lang="en-US" dirty="0" smtClean="0"/>
              <a:t>He </a:t>
            </a:r>
            <a:r>
              <a:rPr lang="en-US" dirty="0" smtClean="0"/>
              <a:t>had not been </a:t>
            </a:r>
            <a:r>
              <a:rPr lang="en-US" dirty="0" smtClean="0"/>
              <a:t>revealed</a:t>
            </a:r>
          </a:p>
          <a:p>
            <a:pPr lvl="3"/>
            <a:r>
              <a:rPr lang="en-US" dirty="0" smtClean="0"/>
              <a:t>Though He was present</a:t>
            </a:r>
            <a:endParaRPr lang="en-US" dirty="0" smtClean="0"/>
          </a:p>
          <a:p>
            <a:pPr lvl="3"/>
            <a:r>
              <a:rPr lang="en-US" dirty="0" smtClean="0"/>
              <a:t>I Cor 10:1-4, the spiritual rock that followed them in wilderness</a:t>
            </a:r>
          </a:p>
          <a:p>
            <a:pPr lvl="2"/>
            <a:r>
              <a:rPr lang="en-US" dirty="0"/>
              <a:t>Jn 1:11, Rejected by man</a:t>
            </a:r>
          </a:p>
          <a:p>
            <a:pPr lvl="3"/>
            <a:r>
              <a:rPr lang="en-US" dirty="0"/>
              <a:t>By His own (Jews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78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Jesus’ </a:t>
            </a:r>
            <a:r>
              <a:rPr lang="en-US" dirty="0" smtClean="0"/>
              <a:t>Works </a:t>
            </a:r>
            <a:r>
              <a:rPr lang="en-US" dirty="0"/>
              <a:t>as God </a:t>
            </a:r>
            <a:endParaRPr lang="en-US" dirty="0" smtClean="0"/>
          </a:p>
          <a:p>
            <a:pPr lvl="1"/>
            <a:r>
              <a:rPr lang="en-US" dirty="0"/>
              <a:t>Jn 1:9-13, </a:t>
            </a:r>
            <a:r>
              <a:rPr lang="en-US" dirty="0" smtClean="0"/>
              <a:t>Brought the Light</a:t>
            </a:r>
            <a:endParaRPr lang="en-US" dirty="0"/>
          </a:p>
          <a:p>
            <a:pPr lvl="2"/>
            <a:r>
              <a:rPr lang="en-US" dirty="0" smtClean="0"/>
              <a:t>Jn 1:12-13, Accepted by man</a:t>
            </a:r>
          </a:p>
          <a:p>
            <a:pPr lvl="3"/>
            <a:r>
              <a:rPr lang="en-US" dirty="0" smtClean="0"/>
              <a:t>Those who received Him are Adopted</a:t>
            </a:r>
          </a:p>
          <a:p>
            <a:pPr lvl="3"/>
            <a:r>
              <a:rPr lang="en-US" dirty="0" smtClean="0"/>
              <a:t>Not by birthright </a:t>
            </a:r>
          </a:p>
          <a:p>
            <a:pPr lvl="3"/>
            <a:r>
              <a:rPr lang="en-US" dirty="0" smtClean="0"/>
              <a:t>Gal 4, adoption of sons</a:t>
            </a:r>
          </a:p>
          <a:p>
            <a:pPr lvl="3"/>
            <a:r>
              <a:rPr lang="en-US" dirty="0" smtClean="0"/>
              <a:t>Jn 3, Nicodemus instructed to be born of the spirit</a:t>
            </a:r>
          </a:p>
        </p:txBody>
      </p:sp>
    </p:spTree>
    <p:extLst>
      <p:ext uri="{BB962C8B-B14F-4D97-AF65-F5344CB8AC3E}">
        <p14:creationId xmlns:p14="http://schemas.microsoft.com/office/powerpoint/2010/main" val="74438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Jesus’ </a:t>
            </a:r>
            <a:r>
              <a:rPr lang="en-US" dirty="0"/>
              <a:t>Works as God </a:t>
            </a:r>
          </a:p>
          <a:p>
            <a:pPr lvl="1"/>
            <a:r>
              <a:rPr lang="en-US" dirty="0" smtClean="0"/>
              <a:t>Jn </a:t>
            </a:r>
            <a:r>
              <a:rPr lang="en-US" dirty="0" smtClean="0"/>
              <a:t>1:14a, </a:t>
            </a:r>
            <a:r>
              <a:rPr lang="en-US" dirty="0" smtClean="0"/>
              <a:t>Became Man (Incarnated)</a:t>
            </a:r>
          </a:p>
          <a:p>
            <a:pPr lvl="2"/>
            <a:r>
              <a:rPr lang="en-US" dirty="0" smtClean="0"/>
              <a:t>Dwelt </a:t>
            </a:r>
            <a:r>
              <a:rPr lang="en-US" dirty="0"/>
              <a:t>among them</a:t>
            </a:r>
          </a:p>
          <a:p>
            <a:pPr lvl="3"/>
            <a:r>
              <a:rPr lang="en-US" dirty="0"/>
              <a:t>Saw his Glory</a:t>
            </a:r>
          </a:p>
          <a:p>
            <a:pPr lvl="3"/>
            <a:r>
              <a:rPr lang="en-US" dirty="0"/>
              <a:t>Full of Grace and </a:t>
            </a:r>
            <a:r>
              <a:rPr lang="en-US" dirty="0" smtClean="0"/>
              <a:t>Truth</a:t>
            </a:r>
          </a:p>
          <a:p>
            <a:pPr lvl="2"/>
            <a:r>
              <a:rPr lang="en-US" dirty="0"/>
              <a:t>Heb 2 &amp; </a:t>
            </a:r>
            <a:r>
              <a:rPr lang="en-US" dirty="0" smtClean="0"/>
              <a:t>4, humanity of Jesus</a:t>
            </a:r>
          </a:p>
          <a:p>
            <a:pPr lvl="3"/>
            <a:r>
              <a:rPr lang="en-US" dirty="0" smtClean="0"/>
              <a:t>Mediator who is able to empathize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6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Incarnate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Jesus’ </a:t>
            </a:r>
            <a:r>
              <a:rPr lang="en-US" dirty="0"/>
              <a:t>Works as God </a:t>
            </a:r>
          </a:p>
          <a:p>
            <a:pPr lvl="1"/>
            <a:r>
              <a:rPr lang="en-US" dirty="0" smtClean="0"/>
              <a:t>Jn </a:t>
            </a:r>
            <a:r>
              <a:rPr lang="en-US" dirty="0" smtClean="0"/>
              <a:t>1:14b-18</a:t>
            </a:r>
            <a:r>
              <a:rPr lang="en-US" dirty="0" smtClean="0"/>
              <a:t>, Jesus Brought </a:t>
            </a:r>
          </a:p>
          <a:p>
            <a:pPr lvl="2"/>
            <a:r>
              <a:rPr lang="en-US" dirty="0" smtClean="0"/>
              <a:t>By his Incarnation he brought</a:t>
            </a:r>
          </a:p>
          <a:p>
            <a:pPr lvl="3"/>
            <a:r>
              <a:rPr lang="en-US" dirty="0" smtClean="0"/>
              <a:t>Grace and Truth</a:t>
            </a:r>
          </a:p>
          <a:p>
            <a:pPr lvl="3"/>
            <a:r>
              <a:rPr lang="en-US" dirty="0" smtClean="0"/>
              <a:t>Grace upon </a:t>
            </a:r>
            <a:r>
              <a:rPr lang="en-US" dirty="0" smtClean="0"/>
              <a:t>Grace</a:t>
            </a:r>
          </a:p>
          <a:p>
            <a:pPr lvl="2"/>
            <a:r>
              <a:rPr lang="en-US" dirty="0" smtClean="0"/>
              <a:t>Superior to Moses</a:t>
            </a:r>
          </a:p>
          <a:p>
            <a:pPr lvl="3"/>
            <a:r>
              <a:rPr lang="en-US" dirty="0" smtClean="0"/>
              <a:t>In Fathers bosom</a:t>
            </a:r>
          </a:p>
          <a:p>
            <a:pPr lvl="3"/>
            <a:r>
              <a:rPr lang="en-US" dirty="0" smtClean="0"/>
              <a:t>Saw Him</a:t>
            </a:r>
          </a:p>
          <a:p>
            <a:pPr lvl="3"/>
            <a:r>
              <a:rPr lang="en-US" dirty="0" smtClean="0"/>
              <a:t>Declared Him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20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3218</TotalTime>
  <Words>849</Words>
  <Application>Microsoft Office PowerPoint</Application>
  <PresentationFormat>On-screen Show (4:3)</PresentationFormat>
  <Paragraphs>121</Paragraphs>
  <Slides>14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Franklin Gothic Book</vt:lpstr>
      <vt:lpstr>Times New Roman</vt:lpstr>
      <vt:lpstr>Wingdings</vt:lpstr>
      <vt:lpstr>Crop</vt:lpstr>
      <vt:lpstr>Jesus – God Incarnate</vt:lpstr>
      <vt:lpstr>God Incarnated </vt:lpstr>
      <vt:lpstr>God Incarnated </vt:lpstr>
      <vt:lpstr>God Incarnate </vt:lpstr>
      <vt:lpstr>God Incarnate </vt:lpstr>
      <vt:lpstr>God Incarnate </vt:lpstr>
      <vt:lpstr>God Incarnate </vt:lpstr>
      <vt:lpstr>God Incarnate </vt:lpstr>
      <vt:lpstr>God Incarnate </vt:lpstr>
      <vt:lpstr>God Incarnate </vt:lpstr>
      <vt:lpstr>God Incarnate </vt:lpstr>
      <vt:lpstr>God Incarnate</vt:lpstr>
      <vt:lpstr>God Incarnate </vt:lpstr>
      <vt:lpstr>God Incarnate 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264</cp:revision>
  <dcterms:created xsi:type="dcterms:W3CDTF">1998-07-07T15:18:40Z</dcterms:created>
  <dcterms:modified xsi:type="dcterms:W3CDTF">2018-11-18T15:32:16Z</dcterms:modified>
</cp:coreProperties>
</file>