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57" r:id="rId3"/>
    <p:sldId id="264" r:id="rId4"/>
    <p:sldId id="258" r:id="rId5"/>
    <p:sldId id="263" r:id="rId6"/>
    <p:sldId id="259" r:id="rId7"/>
    <p:sldId id="265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91" d="100"/>
          <a:sy n="91" d="100"/>
        </p:scale>
        <p:origin x="456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6121147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64969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2302"/>
            <a:ext cx="1971675" cy="575989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2302"/>
            <a:ext cx="5800725" cy="5759898"/>
          </a:xfrm>
        </p:spPr>
        <p:txBody>
          <a:bodyPr vert="eaVert" lIns="45720" tIns="0" rIns="45720" bIns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2523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29132"/>
          </a:xfrm>
        </p:spPr>
        <p:txBody>
          <a:bodyPr anchor="t">
            <a:noAutofit/>
          </a:bodyPr>
          <a:lstStyle>
            <a:lvl1pPr algn="ctr">
              <a:defRPr sz="5400" b="1"/>
            </a:lvl1pPr>
          </a:lstStyle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22959" y="1367406"/>
            <a:ext cx="7543801" cy="4915948"/>
          </a:xfrm>
        </p:spPr>
        <p:txBody>
          <a:bodyPr/>
          <a:lstStyle>
            <a:lvl1pPr marL="461963" indent="-461963">
              <a:buSzPct val="80000"/>
              <a:buFont typeface="Wingdings" panose="05000000000000000000" pitchFamily="2" charset="2"/>
              <a:buChar char="v"/>
              <a:defRPr sz="3600"/>
            </a:lvl1pPr>
            <a:lvl2pPr marL="914400" indent="-452438">
              <a:buSzPct val="75000"/>
              <a:buFont typeface="Wingdings" panose="05000000000000000000" pitchFamily="2" charset="2"/>
              <a:buChar char="q"/>
              <a:defRPr sz="3200"/>
            </a:lvl2pPr>
            <a:lvl3pPr marL="1376363" indent="-476250">
              <a:buSzPct val="85000"/>
              <a:buFont typeface="Wingdings" panose="05000000000000000000" pitchFamily="2" charset="2"/>
              <a:buChar char="Ø"/>
              <a:defRPr sz="2400"/>
            </a:lvl3pPr>
            <a:lvl4pPr marL="1543050" indent="-182563">
              <a:defRPr/>
            </a:lvl4pPr>
            <a:lvl5pPr marL="1711325" indent="-182563"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030261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82830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5"/>
            <a:ext cx="370332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300930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378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6843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92443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9389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0450" y="731520"/>
            <a:ext cx="4869180" cy="5257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151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5234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60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65849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5"/>
            <a:ext cx="7543800" cy="8291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dirty="0" smtClean="0"/>
              <a:t>Click to edit Master title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353274"/>
            <a:ext cx="7543801" cy="4862272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5097EEF-2EDE-4233-AEED-78C046541671}" type="datetimeFigureOut">
              <a:rPr lang="en-US" smtClean="0"/>
              <a:t>11/25/2018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4E6681E-AEF1-414F-ABA2-87B4F31EEBC3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234505"/>
            <a:ext cx="7475220" cy="0"/>
          </a:xfrm>
          <a:prstGeom prst="line">
            <a:avLst/>
          </a:prstGeom>
          <a:ln w="571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8500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lnSpc>
          <a:spcPct val="85000"/>
        </a:lnSpc>
        <a:spcBef>
          <a:spcPct val="0"/>
        </a:spcBef>
        <a:buNone/>
        <a:defRPr sz="5400" b="1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Being Thankful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73345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Thankful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Physical</a:t>
            </a:r>
          </a:p>
          <a:p>
            <a:pPr marL="457200" indent="-457200">
              <a:lnSpc>
                <a:spcPct val="100000"/>
              </a:lnSpc>
              <a:buFont typeface="Wingdings" panose="05000000000000000000" pitchFamily="2" charset="2"/>
              <a:buChar char="v"/>
            </a:pPr>
            <a:r>
              <a:rPr lang="en-US" sz="3200" dirty="0" smtClean="0"/>
              <a:t>Spiritual</a:t>
            </a:r>
          </a:p>
          <a:p>
            <a:pPr>
              <a:lnSpc>
                <a:spcPct val="100000"/>
              </a:lnSpc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27267102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Thankful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Mt 26:26-28, Lords Supper</a:t>
            </a:r>
          </a:p>
          <a:p>
            <a:pPr lvl="1"/>
            <a:r>
              <a:rPr lang="en-US" dirty="0" smtClean="0"/>
              <a:t>Redemption offered by Christ</a:t>
            </a:r>
          </a:p>
          <a:p>
            <a:pPr lvl="1"/>
            <a:r>
              <a:rPr lang="en-US" dirty="0"/>
              <a:t>Redeem </a:t>
            </a:r>
            <a:r>
              <a:rPr lang="en-US" dirty="0" smtClean="0"/>
              <a:t>– 1</a:t>
            </a:r>
            <a:r>
              <a:rPr lang="en-US" dirty="0"/>
              <a:t>) to release on receipt of ransom  2) to redeem, liberate by payment of ransom” </a:t>
            </a:r>
            <a:endParaRPr lang="en-US" dirty="0" smtClean="0"/>
          </a:p>
          <a:p>
            <a:pPr lvl="1"/>
            <a:r>
              <a:rPr lang="en-US" dirty="0" smtClean="0"/>
              <a:t>Ransom – “</a:t>
            </a:r>
            <a:r>
              <a:rPr lang="en-US" dirty="0"/>
              <a:t>what is given in exchange for another as the price of his redemption, ransom</a:t>
            </a:r>
            <a:r>
              <a:rPr lang="en-US" dirty="0" smtClean="0"/>
              <a:t>”</a:t>
            </a:r>
            <a:endParaRPr lang="en-US" dirty="0"/>
          </a:p>
          <a:p>
            <a:pPr lvl="1"/>
            <a:r>
              <a:rPr lang="en-US" dirty="0" smtClean="0"/>
              <a:t>To buy back</a:t>
            </a:r>
          </a:p>
          <a:p>
            <a:pPr lvl="1"/>
            <a:r>
              <a:rPr lang="en-US" dirty="0" smtClean="0"/>
              <a:t>Pay the ransom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307107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Being Thankful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Christ Paid to Redeem Us</a:t>
            </a:r>
          </a:p>
          <a:p>
            <a:pPr lvl="1"/>
            <a:r>
              <a:rPr lang="en-US" dirty="0" smtClean="0"/>
              <a:t>Mt 20:28, Jesus gave his life as Ransom</a:t>
            </a:r>
          </a:p>
          <a:p>
            <a:pPr lvl="1"/>
            <a:r>
              <a:rPr lang="en-US" dirty="0" smtClean="0"/>
              <a:t>I Pet 1:17-19, not gold or silver but the Blood of Christ </a:t>
            </a:r>
          </a:p>
          <a:p>
            <a:pPr lvl="1"/>
            <a:r>
              <a:rPr lang="en-US" dirty="0" smtClean="0"/>
              <a:t>Jesus Paid a Debt that We Owed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507842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Thankful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mtClean="0"/>
              <a:t>Sin is a Bondage</a:t>
            </a:r>
          </a:p>
          <a:p>
            <a:pPr lvl="1"/>
            <a:r>
              <a:rPr lang="en-US" smtClean="0"/>
              <a:t>Jn 8:31-36, Ye shall know the truth and the truth shall make you free…</a:t>
            </a:r>
          </a:p>
          <a:p>
            <a:pPr lvl="1"/>
            <a:r>
              <a:rPr lang="en-US" smtClean="0"/>
              <a:t>Rom 3:23, all have sinned</a:t>
            </a:r>
          </a:p>
          <a:p>
            <a:pPr lvl="1"/>
            <a:r>
              <a:rPr lang="en-US" smtClean="0"/>
              <a:t>Rom 6:23, wages of sin is death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9485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uiExpand="1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Thankful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Requirements of those who accept Redemption</a:t>
            </a:r>
          </a:p>
          <a:p>
            <a:pPr lvl="1"/>
            <a:r>
              <a:rPr lang="en-US" dirty="0" smtClean="0"/>
              <a:t>Life Debt</a:t>
            </a:r>
          </a:p>
          <a:p>
            <a:pPr lvl="1"/>
            <a:r>
              <a:rPr lang="en-US" dirty="0"/>
              <a:t>I Cor 6:19-20, we are not our own</a:t>
            </a:r>
          </a:p>
          <a:p>
            <a:pPr lvl="1"/>
            <a:r>
              <a:rPr lang="en-US" dirty="0" smtClean="0"/>
              <a:t>I Pet 1:17-19, live our life here in fear</a:t>
            </a:r>
          </a:p>
          <a:p>
            <a:pPr lvl="1"/>
            <a:r>
              <a:rPr lang="en-US" dirty="0" smtClean="0"/>
              <a:t>Rom 6:11, 12-18, be Servants of Righteousness</a:t>
            </a:r>
          </a:p>
        </p:txBody>
      </p:sp>
    </p:spTree>
    <p:extLst>
      <p:ext uri="{BB962C8B-B14F-4D97-AF65-F5344CB8AC3E}">
        <p14:creationId xmlns:p14="http://schemas.microsoft.com/office/powerpoint/2010/main" val="135672709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Being Thankful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Simple Plan for Salvation of Man</a:t>
            </a:r>
          </a:p>
          <a:p>
            <a:pPr lvl="1"/>
            <a:r>
              <a:rPr lang="en-US" dirty="0" smtClean="0"/>
              <a:t>Jesus did the Heavy Lifting</a:t>
            </a:r>
          </a:p>
          <a:p>
            <a:pPr lvl="2"/>
            <a:r>
              <a:rPr lang="en-US" dirty="0" smtClean="0"/>
              <a:t>One </a:t>
            </a:r>
            <a:r>
              <a:rPr lang="en-US" smtClean="0"/>
              <a:t>we could not do</a:t>
            </a:r>
            <a:endParaRPr lang="en-US" dirty="0" smtClean="0"/>
          </a:p>
          <a:p>
            <a:pPr lvl="1"/>
            <a:r>
              <a:rPr lang="en-US" dirty="0" smtClean="0"/>
              <a:t>Acts 2:38, First Gospel Sermon</a:t>
            </a:r>
          </a:p>
          <a:p>
            <a:pPr lvl="2"/>
            <a:r>
              <a:rPr lang="en-US" dirty="0" smtClean="0"/>
              <a:t>II </a:t>
            </a:r>
            <a:r>
              <a:rPr lang="en-US" dirty="0" err="1" smtClean="0"/>
              <a:t>Kng</a:t>
            </a:r>
            <a:r>
              <a:rPr lang="en-US" dirty="0" smtClean="0"/>
              <a:t> 5, Naaman receives God’s Grace</a:t>
            </a:r>
          </a:p>
          <a:p>
            <a:pPr lvl="1"/>
            <a:r>
              <a:rPr lang="en-US" dirty="0" smtClean="0"/>
              <a:t>Acts 8:20-22, Simon Sorcerer's Prayer for Repentance</a:t>
            </a:r>
          </a:p>
        </p:txBody>
      </p:sp>
    </p:spTree>
    <p:extLst>
      <p:ext uri="{BB962C8B-B14F-4D97-AF65-F5344CB8AC3E}">
        <p14:creationId xmlns:p14="http://schemas.microsoft.com/office/powerpoint/2010/main" val="18707487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455F51"/>
      </a:dk2>
      <a:lt2>
        <a:srgbClr val="E2DFCC"/>
      </a:lt2>
      <a:accent1>
        <a:srgbClr val="99CB38"/>
      </a:accent1>
      <a:accent2>
        <a:srgbClr val="63A537"/>
      </a:accent2>
      <a:accent3>
        <a:srgbClr val="37A76F"/>
      </a:accent3>
      <a:accent4>
        <a:srgbClr val="44C1A3"/>
      </a:accent4>
      <a:accent5>
        <a:srgbClr val="4EB3CF"/>
      </a:accent5>
      <a:accent6>
        <a:srgbClr val="51C3F9"/>
      </a:accent6>
      <a:hlink>
        <a:srgbClr val="6B9F25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D26EA377-59BD-4C9C-9D94-EE8416EE4C79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269</TotalTime>
  <Words>213</Words>
  <Application>Microsoft Office PowerPoint</Application>
  <PresentationFormat>On-screen Show (4:3)</PresentationFormat>
  <Paragraphs>34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Calibri</vt:lpstr>
      <vt:lpstr>Calibri Light</vt:lpstr>
      <vt:lpstr>Wingdings</vt:lpstr>
      <vt:lpstr>Retrospect</vt:lpstr>
      <vt:lpstr>Being Thankful</vt:lpstr>
      <vt:lpstr>Being Thankful</vt:lpstr>
      <vt:lpstr>Being Thankful</vt:lpstr>
      <vt:lpstr>Being Thankful</vt:lpstr>
      <vt:lpstr>Being Thankful</vt:lpstr>
      <vt:lpstr>Being Thankful</vt:lpstr>
      <vt:lpstr>Being Thankful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Redeemed by Christ</dc:title>
  <dc:creator>rdward</dc:creator>
  <cp:lastModifiedBy>rdward</cp:lastModifiedBy>
  <cp:revision>51</cp:revision>
  <dcterms:created xsi:type="dcterms:W3CDTF">2017-02-10T15:41:06Z</dcterms:created>
  <dcterms:modified xsi:type="dcterms:W3CDTF">2018-11-25T16:38:45Z</dcterms:modified>
</cp:coreProperties>
</file>