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4" r:id="rId4"/>
    <p:sldId id="258" r:id="rId5"/>
    <p:sldId id="263" r:id="rId6"/>
    <p:sldId id="259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5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7EEF-2EDE-4233-AEED-78C046541671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6681E-AEF1-414F-ABA2-87B4F31EEBC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114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7EEF-2EDE-4233-AEED-78C046541671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6681E-AEF1-414F-ABA2-87B4F31EE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9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7EEF-2EDE-4233-AEED-78C046541671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6681E-AEF1-414F-ABA2-87B4F31EE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52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29132"/>
          </a:xfrm>
        </p:spPr>
        <p:txBody>
          <a:bodyPr anchor="t">
            <a:noAutofit/>
          </a:bodyPr>
          <a:lstStyle>
            <a:lvl1pPr algn="ctr">
              <a:defRPr sz="5400" b="1"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367406"/>
            <a:ext cx="7543801" cy="4915948"/>
          </a:xfrm>
        </p:spPr>
        <p:txBody>
          <a:bodyPr/>
          <a:lstStyle>
            <a:lvl1pPr marL="461963" indent="-461963">
              <a:buSzPct val="80000"/>
              <a:buFont typeface="Wingdings" panose="05000000000000000000" pitchFamily="2" charset="2"/>
              <a:buChar char="v"/>
              <a:defRPr sz="3600"/>
            </a:lvl1pPr>
            <a:lvl2pPr marL="914400" indent="-452438">
              <a:buSzPct val="75000"/>
              <a:buFont typeface="Wingdings" panose="05000000000000000000" pitchFamily="2" charset="2"/>
              <a:buChar char="q"/>
              <a:defRPr sz="3200"/>
            </a:lvl2pPr>
            <a:lvl3pPr marL="1376363" indent="-476250">
              <a:buSzPct val="85000"/>
              <a:buFont typeface="Wingdings" panose="05000000000000000000" pitchFamily="2" charset="2"/>
              <a:buChar char="Ø"/>
              <a:defRPr sz="2400"/>
            </a:lvl3pPr>
            <a:lvl4pPr marL="1543050" indent="-182563">
              <a:defRPr/>
            </a:lvl4pPr>
            <a:lvl5pPr marL="1711325" indent="-182563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302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7EEF-2EDE-4233-AEED-78C046541671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6681E-AEF1-414F-ABA2-87B4F31EEBC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8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7EEF-2EDE-4233-AEED-78C046541671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6681E-AEF1-414F-ABA2-87B4F31EE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0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7EEF-2EDE-4233-AEED-78C046541671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6681E-AEF1-414F-ABA2-87B4F31EE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8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7EEF-2EDE-4233-AEED-78C046541671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6681E-AEF1-414F-ABA2-87B4F31EE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24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7EEF-2EDE-4233-AEED-78C046541671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6681E-AEF1-414F-ABA2-87B4F31EE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5097EEF-2EDE-4233-AEED-78C046541671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E6681E-AEF1-414F-ABA2-87B4F31EE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1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7EEF-2EDE-4233-AEED-78C046541671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6681E-AEF1-414F-ABA2-87B4F31EE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8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291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353274"/>
            <a:ext cx="7543801" cy="486227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5097EEF-2EDE-4233-AEED-78C046541671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4E6681E-AEF1-414F-ABA2-87B4F31EEBC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234505"/>
            <a:ext cx="747522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8500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5400" b="1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Being Thankful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33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Being Thankful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200" dirty="0" smtClean="0"/>
              <a:t>Physical</a:t>
            </a: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3200" dirty="0" smtClean="0"/>
              <a:t>Spiritual</a:t>
            </a:r>
          </a:p>
          <a:p>
            <a:pPr>
              <a:lnSpc>
                <a:spcPct val="10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2671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Being Thankful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Mt 26:26-28, Lords Supper</a:t>
            </a:r>
          </a:p>
          <a:p>
            <a:pPr lvl="1"/>
            <a:r>
              <a:rPr lang="en-US" dirty="0" smtClean="0"/>
              <a:t>Redemption offered by Christ</a:t>
            </a:r>
          </a:p>
          <a:p>
            <a:pPr lvl="1"/>
            <a:r>
              <a:rPr lang="en-US" dirty="0"/>
              <a:t>Redeem </a:t>
            </a:r>
            <a:r>
              <a:rPr lang="en-US" dirty="0" smtClean="0"/>
              <a:t>– 1</a:t>
            </a:r>
            <a:r>
              <a:rPr lang="en-US" dirty="0"/>
              <a:t>) to release on receipt of ransom  2) to redeem, liberate by payment of ransom” </a:t>
            </a:r>
            <a:endParaRPr lang="en-US" dirty="0" smtClean="0"/>
          </a:p>
          <a:p>
            <a:pPr lvl="1"/>
            <a:r>
              <a:rPr lang="en-US" dirty="0" smtClean="0"/>
              <a:t>Ransom – “</a:t>
            </a:r>
            <a:r>
              <a:rPr lang="en-US" dirty="0"/>
              <a:t>what is given in exchange for another as the price of his redemption, ransom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dirty="0" smtClean="0"/>
              <a:t>To buy back</a:t>
            </a:r>
          </a:p>
          <a:p>
            <a:pPr lvl="1"/>
            <a:r>
              <a:rPr lang="en-US" dirty="0" smtClean="0"/>
              <a:t>Pay the ransom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071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Thankful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Christ Paid to Redeem Us</a:t>
            </a:r>
          </a:p>
          <a:p>
            <a:pPr lvl="1"/>
            <a:r>
              <a:rPr lang="en-US" dirty="0" smtClean="0"/>
              <a:t>Mt 20:28, Jesus gave his life as Ransom</a:t>
            </a:r>
          </a:p>
          <a:p>
            <a:pPr lvl="1"/>
            <a:r>
              <a:rPr lang="en-US" dirty="0" smtClean="0"/>
              <a:t>I Pet 1:17-19, not gold or silver but the Blood of Christ </a:t>
            </a:r>
          </a:p>
          <a:p>
            <a:pPr lvl="1"/>
            <a:r>
              <a:rPr lang="en-US" dirty="0" smtClean="0"/>
              <a:t>Jesus Paid a Debt that We Owed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784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Being Thankful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Sin is a Bondage</a:t>
            </a:r>
          </a:p>
          <a:p>
            <a:pPr lvl="1"/>
            <a:r>
              <a:rPr lang="en-US" smtClean="0"/>
              <a:t>Jn 8:31-36, Ye shall know the truth and the truth shall make you free…</a:t>
            </a:r>
          </a:p>
          <a:p>
            <a:pPr lvl="1"/>
            <a:r>
              <a:rPr lang="en-US" smtClean="0"/>
              <a:t>Rom 3:23, all have sinned</a:t>
            </a:r>
          </a:p>
          <a:p>
            <a:pPr lvl="1"/>
            <a:r>
              <a:rPr lang="en-US" smtClean="0"/>
              <a:t>Rom 6:23, wages of sin is death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85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Being Thankful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 of those who accept Redemption</a:t>
            </a:r>
          </a:p>
          <a:p>
            <a:pPr lvl="1"/>
            <a:r>
              <a:rPr lang="en-US" dirty="0" smtClean="0"/>
              <a:t>Life Debt</a:t>
            </a:r>
          </a:p>
          <a:p>
            <a:pPr lvl="1"/>
            <a:r>
              <a:rPr lang="en-US" dirty="0"/>
              <a:t>I Cor 6:19-20, we are not our own</a:t>
            </a:r>
          </a:p>
          <a:p>
            <a:pPr lvl="1"/>
            <a:r>
              <a:rPr lang="en-US" dirty="0" smtClean="0"/>
              <a:t>I Pet 1:17-19, live our life here in fear</a:t>
            </a:r>
          </a:p>
          <a:p>
            <a:pPr lvl="1"/>
            <a:r>
              <a:rPr lang="en-US" dirty="0" smtClean="0"/>
              <a:t>Rom 6:11, 12-18, be Servants of Righteousness</a:t>
            </a:r>
          </a:p>
        </p:txBody>
      </p:sp>
    </p:spTree>
    <p:extLst>
      <p:ext uri="{BB962C8B-B14F-4D97-AF65-F5344CB8AC3E}">
        <p14:creationId xmlns:p14="http://schemas.microsoft.com/office/powerpoint/2010/main" val="135672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Being Thankful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Plan for Salvation of Man</a:t>
            </a:r>
          </a:p>
          <a:p>
            <a:pPr lvl="1"/>
            <a:r>
              <a:rPr lang="en-US" dirty="0" smtClean="0"/>
              <a:t>Jesus did the Heavy Lifting</a:t>
            </a:r>
          </a:p>
          <a:p>
            <a:pPr lvl="2"/>
            <a:r>
              <a:rPr lang="en-US" dirty="0" smtClean="0"/>
              <a:t>One </a:t>
            </a:r>
            <a:r>
              <a:rPr lang="en-US" smtClean="0"/>
              <a:t>we could not do</a:t>
            </a:r>
            <a:endParaRPr lang="en-US" dirty="0" smtClean="0"/>
          </a:p>
          <a:p>
            <a:pPr lvl="1"/>
            <a:r>
              <a:rPr lang="en-US" dirty="0" smtClean="0"/>
              <a:t>Acts 2:38, First Gospel Sermon</a:t>
            </a:r>
          </a:p>
          <a:p>
            <a:pPr lvl="2"/>
            <a:r>
              <a:rPr lang="en-US" dirty="0" smtClean="0"/>
              <a:t>II </a:t>
            </a:r>
            <a:r>
              <a:rPr lang="en-US" dirty="0" err="1" smtClean="0"/>
              <a:t>Kng</a:t>
            </a:r>
            <a:r>
              <a:rPr lang="en-US" dirty="0" smtClean="0"/>
              <a:t> 5, Naaman receives God’s Grace</a:t>
            </a:r>
          </a:p>
          <a:p>
            <a:pPr lvl="1"/>
            <a:r>
              <a:rPr lang="en-US" dirty="0" smtClean="0"/>
              <a:t>Acts 8:20-22, Simon Sorcerer's Prayer for Repentance</a:t>
            </a:r>
          </a:p>
        </p:txBody>
      </p:sp>
    </p:spTree>
    <p:extLst>
      <p:ext uri="{BB962C8B-B14F-4D97-AF65-F5344CB8AC3E}">
        <p14:creationId xmlns:p14="http://schemas.microsoft.com/office/powerpoint/2010/main" val="187074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269</TotalTime>
  <Words>213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Wingdings</vt:lpstr>
      <vt:lpstr>Retrospect</vt:lpstr>
      <vt:lpstr>Being Thankful</vt:lpstr>
      <vt:lpstr>Being Thankful</vt:lpstr>
      <vt:lpstr>Being Thankful</vt:lpstr>
      <vt:lpstr>Being Thankful</vt:lpstr>
      <vt:lpstr>Being Thankful</vt:lpstr>
      <vt:lpstr>Being Thankful</vt:lpstr>
      <vt:lpstr>Being Thankful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Redeemed by Christ</dc:title>
  <dc:creator>rdward</dc:creator>
  <cp:lastModifiedBy>rdward</cp:lastModifiedBy>
  <cp:revision>51</cp:revision>
  <dcterms:created xsi:type="dcterms:W3CDTF">2017-02-10T15:41:06Z</dcterms:created>
  <dcterms:modified xsi:type="dcterms:W3CDTF">2018-11-25T16:38:45Z</dcterms:modified>
</cp:coreProperties>
</file>