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88" r:id="rId2"/>
    <p:sldId id="294" r:id="rId3"/>
    <p:sldId id="295" r:id="rId4"/>
    <p:sldId id="304" r:id="rId5"/>
    <p:sldId id="296" r:id="rId6"/>
    <p:sldId id="297" r:id="rId7"/>
    <p:sldId id="298" r:id="rId8"/>
    <p:sldId id="300" r:id="rId9"/>
    <p:sldId id="299" r:id="rId10"/>
    <p:sldId id="302" r:id="rId11"/>
    <p:sldId id="301" r:id="rId12"/>
    <p:sldId id="303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1" autoAdjust="0"/>
    <p:restoredTop sz="86400" autoAdjust="0"/>
  </p:normalViewPr>
  <p:slideViewPr>
    <p:cSldViewPr>
      <p:cViewPr varScale="1">
        <p:scale>
          <a:sx n="78" d="100"/>
          <a:sy n="78" d="100"/>
        </p:scale>
        <p:origin x="73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Prophecy fulfilled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Zech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9:10, And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will cut off the chariot from Ephraim, and the horse from Jerusalem, and the battle bow shall be cut off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: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he shall speak peace unto the heathen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: and his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dominion shall be from sea even to sea, and from the river even to the ends of the earth. </a:t>
            </a: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48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Prophecy fulfilled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Zech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9:10, And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will cut off the chariot from Ephraim, and the horse from Jerusalem, and the battle bow shall be cut off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: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he shall speak peace unto the heathen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: and his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dominion shall be from sea even to sea, and from the river even to the ends of the earth. </a:t>
            </a: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05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Jesus</a:t>
            </a:r>
            <a:r>
              <a:rPr lang="en-US" baseline="0" dirty="0" smtClean="0"/>
              <a:t>’ Disciples could not get their mind around the concept that Jesus was not here to establish a physical kingdom or a kingdom that looks anything like what they think of a kingdom.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9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4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152401" y="6691682"/>
            <a:ext cx="8833104" cy="16061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93522" y="6363385"/>
            <a:ext cx="8532779" cy="32624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3" name="Picture 2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6" y="2362199"/>
            <a:ext cx="8830058" cy="4684015"/>
          </a:xfrm>
          <a:prstGeom prst="rect">
            <a:avLst/>
          </a:prstGeom>
        </p:spPr>
      </p:pic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057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1752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1847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55445" y="2362200"/>
            <a:ext cx="8857031" cy="4684014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68324" y="5097743"/>
            <a:ext cx="6183173" cy="1836457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 cap="all" spc="250" baseline="0">
                <a:solidFill>
                  <a:schemeClr val="tx1"/>
                </a:solidFill>
                <a:latin typeface="Copperplate Gothic Bold" panose="020E0705020206020404" pitchFamily="34" charset="0"/>
                <a:cs typeface="Aharoni" panose="02010803020104030203" pitchFamily="2" charset="-79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Pic Donke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7342" y="609600"/>
            <a:ext cx="3239258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ctr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52400"/>
            <a:ext cx="9144000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8985504" cy="18288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61944" y="685799"/>
            <a:ext cx="5782056" cy="5696489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 b="1"/>
            </a:lvl1pPr>
            <a:lvl2pPr marL="354013" indent="-354013">
              <a:buFont typeface="Wingdings" panose="05000000000000000000" pitchFamily="2" charset="2"/>
              <a:buChar char="v"/>
              <a:defRPr sz="3200" b="1"/>
            </a:lvl2pPr>
            <a:lvl3pPr marL="687388" indent="-338138">
              <a:buFont typeface="Wingdings" panose="05000000000000000000" pitchFamily="2" charset="2"/>
              <a:buChar char="Ø"/>
              <a:defRPr sz="2800" b="1"/>
            </a:lvl3pPr>
            <a:lvl4pPr marL="1031875" indent="-336550">
              <a:buSzPct val="70000"/>
              <a:defRPr sz="2800"/>
            </a:lvl4pPr>
            <a:lvl5pPr marL="1258888" indent="-228600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r="15833"/>
          <a:stretch/>
        </p:blipFill>
        <p:spPr>
          <a:xfrm>
            <a:off x="46486" y="3048000"/>
            <a:ext cx="3230114" cy="36576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37342" y="3041904"/>
            <a:ext cx="3239258" cy="3651281"/>
          </a:xfrm>
          <a:prstGeom prst="rect">
            <a:avLst/>
          </a:prstGeom>
          <a:solidFill>
            <a:schemeClr val="accent1">
              <a:lumMod val="20000"/>
              <a:lumOff val="8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66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2209800"/>
            <a:ext cx="8503920" cy="41148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187952" y="2209800"/>
            <a:ext cx="4727448" cy="4114800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905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600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694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7620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19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54959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Content and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187952" y="1923288"/>
            <a:ext cx="4727448" cy="4401312"/>
          </a:xfrm>
        </p:spPr>
        <p:txBody>
          <a:bodyPr/>
          <a:lstStyle>
            <a:lvl1pPr marL="461963" indent="-461963">
              <a:buClr>
                <a:schemeClr val="tx1"/>
              </a:buClr>
              <a:buSzPct val="75000"/>
              <a:buFont typeface="Wingdings" panose="05000000000000000000" pitchFamily="2" charset="2"/>
              <a:buChar char="v"/>
              <a:defRPr sz="3600"/>
            </a:lvl1pPr>
            <a:lvl2pPr marL="796925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Ø"/>
              <a:defRPr sz="3200"/>
            </a:lvl2pPr>
            <a:lvl3pPr marL="1141413" indent="-33813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2800"/>
            </a:lvl3pPr>
            <a:lvl4pPr marL="1376363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601788" indent="-233363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6784" y="685800"/>
            <a:ext cx="8796528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38200"/>
          </a:xfrm>
        </p:spPr>
        <p:txBody>
          <a:bodyPr anchor="ctr">
            <a:normAutofit/>
          </a:bodyPr>
          <a:lstStyle>
            <a:lvl1pPr>
              <a:defRPr sz="48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</a:t>
            </a:r>
            <a:endParaRPr kumimoji="0" lang="en-US" dirty="0"/>
          </a:p>
        </p:txBody>
      </p:sp>
      <p:sp>
        <p:nvSpPr>
          <p:cNvPr id="4" name="Straight Connector 3"/>
          <p:cNvSpPr>
            <a:spLocks noChangeShapeType="1"/>
          </p:cNvSpPr>
          <p:nvPr userDrawn="1"/>
        </p:nvSpPr>
        <p:spPr bwMode="auto">
          <a:xfrm>
            <a:off x="155448" y="1524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4267200" y="12192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4361688" y="13136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91203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800" b="1" dirty="0" smtClean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228600"/>
            <a:ext cx="8534400" cy="121920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</a:t>
            </a:r>
            <a:br>
              <a:rPr kumimoji="0" lang="en-US" dirty="0" smtClean="0"/>
            </a:br>
            <a:r>
              <a:rPr kumimoji="0" lang="en-US" dirty="0" smtClean="0"/>
              <a:t>Master title style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200" y="609600"/>
            <a:ext cx="32004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9728" y="3429000"/>
            <a:ext cx="3166872" cy="2697163"/>
          </a:xfrm>
        </p:spPr>
        <p:txBody>
          <a:bodyPr>
            <a:normAutofit/>
          </a:bodyPr>
          <a:lstStyle>
            <a:lvl1pPr marL="0" indent="0">
              <a:spcAft>
                <a:spcPts val="1000"/>
              </a:spcAft>
              <a:buNone/>
              <a:defRPr sz="3200" b="1">
                <a:solidFill>
                  <a:srgbClr val="FFFFFF"/>
                </a:solidFill>
                <a:latin typeface="Copperplate Gothic Bold" panose="020E0705020206020404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52400"/>
            <a:ext cx="9144000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0" y="515112"/>
            <a:ext cx="8985504" cy="18288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71088" y="685800"/>
            <a:ext cx="5391912" cy="5410200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v"/>
              <a:defRPr sz="3200"/>
            </a:lvl1pPr>
            <a:lvl2pPr marL="796925" indent="-354013">
              <a:buFont typeface="Wingdings" panose="05000000000000000000" pitchFamily="2" charset="2"/>
              <a:buChar char="Ø"/>
              <a:defRPr sz="3200"/>
            </a:lvl2pPr>
            <a:lvl3pPr marL="1141413" indent="-338138">
              <a:defRPr sz="2800"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1" r:id="rId3"/>
    <p:sldLayoutId id="2147483672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  <p:sldLayoutId id="2147483670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Jesus’ Last Week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Mk 11:1-11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the King</a:t>
            </a:r>
          </a:p>
          <a:p>
            <a:pPr lvl="1"/>
            <a:r>
              <a:rPr lang="en-US" dirty="0"/>
              <a:t>Jn 18:33-40, Not of this world</a:t>
            </a:r>
          </a:p>
          <a:p>
            <a:pPr lvl="1"/>
            <a:r>
              <a:rPr lang="en-US" dirty="0" smtClean="0"/>
              <a:t>Riding </a:t>
            </a:r>
            <a:r>
              <a:rPr lang="en-US" dirty="0"/>
              <a:t>a Donkey</a:t>
            </a:r>
          </a:p>
          <a:p>
            <a:pPr lvl="2"/>
            <a:r>
              <a:rPr lang="en-US" dirty="0" smtClean="0"/>
              <a:t>Not a conquering King</a:t>
            </a:r>
          </a:p>
          <a:p>
            <a:pPr lvl="2"/>
            <a:r>
              <a:rPr lang="en-US" dirty="0" smtClean="0"/>
              <a:t>Ask for followers</a:t>
            </a:r>
            <a:endParaRPr lang="en-US" dirty="0"/>
          </a:p>
          <a:p>
            <a:pPr lvl="1"/>
            <a:r>
              <a:rPr lang="en-US" dirty="0" smtClean="0"/>
              <a:t>Of the Linage </a:t>
            </a:r>
            <a:r>
              <a:rPr lang="en-US" dirty="0" smtClean="0"/>
              <a:t>of David</a:t>
            </a:r>
          </a:p>
          <a:p>
            <a:pPr lvl="1"/>
            <a:r>
              <a:rPr lang="en-US" dirty="0" smtClean="0"/>
              <a:t>Bringing </a:t>
            </a:r>
            <a:r>
              <a:rPr lang="en-US" dirty="0" smtClean="0"/>
              <a:t>Salvation  from God</a:t>
            </a:r>
            <a:endParaRPr lang="en-US" dirty="0" smtClean="0"/>
          </a:p>
          <a:p>
            <a:pPr lvl="2"/>
            <a:r>
              <a:rPr lang="en-US" dirty="0" smtClean="0"/>
              <a:t>Hosanna </a:t>
            </a:r>
            <a:r>
              <a:rPr lang="en-US" dirty="0"/>
              <a:t>in the </a:t>
            </a:r>
            <a:r>
              <a:rPr lang="en-US" dirty="0" smtClean="0"/>
              <a:t>Highest</a:t>
            </a:r>
          </a:p>
        </p:txBody>
      </p:sp>
    </p:spTree>
    <p:extLst>
      <p:ext uri="{BB962C8B-B14F-4D97-AF65-F5344CB8AC3E}">
        <p14:creationId xmlns:p14="http://schemas.microsoft.com/office/powerpoint/2010/main" val="396522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The Slave King</a:t>
            </a:r>
          </a:p>
          <a:p>
            <a:pPr lvl="1"/>
            <a:r>
              <a:rPr lang="en-US" dirty="0"/>
              <a:t>Mt 20:20-28, James &amp; John want Prominence</a:t>
            </a:r>
          </a:p>
          <a:p>
            <a:pPr lvl="1"/>
            <a:r>
              <a:rPr lang="en-US" dirty="0"/>
              <a:t>Lk 19:1-10, Zacchaeus</a:t>
            </a:r>
          </a:p>
          <a:p>
            <a:pPr lvl="1"/>
            <a:r>
              <a:rPr lang="en-US" dirty="0" smtClean="0"/>
              <a:t>Thursday </a:t>
            </a:r>
            <a:r>
              <a:rPr lang="en-US" dirty="0"/>
              <a:t>evening at the </a:t>
            </a:r>
            <a:r>
              <a:rPr lang="en-US" dirty="0" smtClean="0"/>
              <a:t>Last Supper/Passover</a:t>
            </a:r>
          </a:p>
          <a:p>
            <a:pPr lvl="2"/>
            <a:r>
              <a:rPr lang="en-US" dirty="0" smtClean="0"/>
              <a:t>Jn 13:1-20, the King washes his disciples feet</a:t>
            </a:r>
          </a:p>
        </p:txBody>
      </p:sp>
    </p:spTree>
    <p:extLst>
      <p:ext uri="{BB962C8B-B14F-4D97-AF65-F5344CB8AC3E}">
        <p14:creationId xmlns:p14="http://schemas.microsoft.com/office/powerpoint/2010/main" val="275720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God in Heaven </a:t>
            </a:r>
            <a:r>
              <a:rPr lang="en-US" smtClean="0"/>
              <a:t>Save Us!</a:t>
            </a:r>
            <a:endParaRPr lang="en-US" dirty="0" smtClean="0"/>
          </a:p>
          <a:p>
            <a:pPr lvl="1"/>
            <a:r>
              <a:rPr lang="en-US" dirty="0" smtClean="0"/>
              <a:t>The Offer has been made</a:t>
            </a:r>
          </a:p>
        </p:txBody>
      </p:sp>
    </p:spTree>
    <p:extLst>
      <p:ext uri="{BB962C8B-B14F-4D97-AF65-F5344CB8AC3E}">
        <p14:creationId xmlns:p14="http://schemas.microsoft.com/office/powerpoint/2010/main" val="281973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King of the Jews Enters Jerusalem</a:t>
            </a:r>
          </a:p>
          <a:p>
            <a:pPr lvl="1"/>
            <a:r>
              <a:rPr lang="en-US" dirty="0" smtClean="0"/>
              <a:t>Mk 11:7-11, On a Colt Donkey</a:t>
            </a:r>
          </a:p>
          <a:p>
            <a:pPr lvl="1"/>
            <a:r>
              <a:rPr lang="en-US" dirty="0" err="1" smtClean="0"/>
              <a:t>Zech</a:t>
            </a:r>
            <a:r>
              <a:rPr lang="en-US" dirty="0" smtClean="0"/>
              <a:t> 9:9-10, Fulfilling Prophesy</a:t>
            </a:r>
          </a:p>
          <a:p>
            <a:pPr lvl="1"/>
            <a:r>
              <a:rPr lang="en-US" dirty="0" smtClean="0"/>
              <a:t>This happens on Sunday</a:t>
            </a:r>
          </a:p>
          <a:p>
            <a:pPr lvl="2"/>
            <a:r>
              <a:rPr lang="en-US" dirty="0" smtClean="0"/>
              <a:t>The beginning of the week he is crucified</a:t>
            </a:r>
          </a:p>
        </p:txBody>
      </p:sp>
    </p:spTree>
    <p:extLst>
      <p:ext uri="{BB962C8B-B14F-4D97-AF65-F5344CB8AC3E}">
        <p14:creationId xmlns:p14="http://schemas.microsoft.com/office/powerpoint/2010/main" val="206951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61944" y="685800"/>
            <a:ext cx="5782056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Significance of Donkey</a:t>
            </a:r>
          </a:p>
          <a:p>
            <a:pPr lvl="1"/>
            <a:r>
              <a:rPr lang="en-US" dirty="0" smtClean="0"/>
              <a:t>Horse Symbol of War</a:t>
            </a:r>
          </a:p>
          <a:p>
            <a:pPr lvl="2"/>
            <a:r>
              <a:rPr lang="en-US" dirty="0" smtClean="0"/>
              <a:t>Size</a:t>
            </a:r>
          </a:p>
          <a:p>
            <a:pPr lvl="2"/>
            <a:r>
              <a:rPr lang="en-US" dirty="0" smtClean="0"/>
              <a:t>Strength</a:t>
            </a:r>
          </a:p>
          <a:p>
            <a:pPr lvl="2"/>
            <a:r>
              <a:rPr lang="en-US" dirty="0" smtClean="0"/>
              <a:t>Speed </a:t>
            </a:r>
            <a:endParaRPr lang="en-US" dirty="0" smtClean="0"/>
          </a:p>
          <a:p>
            <a:pPr lvl="2"/>
            <a:r>
              <a:rPr lang="en-US" dirty="0" smtClean="0"/>
              <a:t>Chariots, </a:t>
            </a:r>
            <a:r>
              <a:rPr lang="en-US" dirty="0" err="1" smtClean="0"/>
              <a:t>Zech</a:t>
            </a:r>
            <a:r>
              <a:rPr lang="en-US" dirty="0" smtClean="0"/>
              <a:t> 9:10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99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61944" y="685800"/>
            <a:ext cx="5782056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Significance of Donkey</a:t>
            </a:r>
          </a:p>
          <a:p>
            <a:pPr lvl="1"/>
            <a:r>
              <a:rPr lang="en-US" dirty="0" smtClean="0"/>
              <a:t>Horse Symbol of War</a:t>
            </a:r>
          </a:p>
          <a:p>
            <a:pPr lvl="1"/>
            <a:r>
              <a:rPr lang="en-US" dirty="0" smtClean="0"/>
              <a:t>Donkey </a:t>
            </a:r>
            <a:r>
              <a:rPr lang="en-US" dirty="0" smtClean="0"/>
              <a:t>Symbol of Peace</a:t>
            </a:r>
          </a:p>
          <a:p>
            <a:pPr lvl="2"/>
            <a:r>
              <a:rPr lang="en-US" dirty="0" smtClean="0"/>
              <a:t>Jesus was not a conquering King taking his kingdom by Force</a:t>
            </a:r>
          </a:p>
          <a:p>
            <a:pPr lvl="2"/>
            <a:r>
              <a:rPr lang="en-US" dirty="0" smtClean="0"/>
              <a:t>Jesus was a King seeking </a:t>
            </a:r>
            <a:r>
              <a:rPr lang="en-US" dirty="0" smtClean="0"/>
              <a:t>Peace, </a:t>
            </a:r>
            <a:r>
              <a:rPr lang="en-US" dirty="0" err="1" smtClean="0"/>
              <a:t>Zech</a:t>
            </a:r>
            <a:r>
              <a:rPr lang="en-US" dirty="0" smtClean="0"/>
              <a:t> 9:10</a:t>
            </a:r>
          </a:p>
          <a:p>
            <a:pPr lvl="2"/>
            <a:r>
              <a:rPr lang="en-US" dirty="0" smtClean="0"/>
              <a:t>People to Volunteer obedience to the King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96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61944" y="685800"/>
            <a:ext cx="5782056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The People Response</a:t>
            </a:r>
          </a:p>
          <a:p>
            <a:pPr lvl="1"/>
            <a:r>
              <a:rPr lang="en-US" dirty="0" smtClean="0"/>
              <a:t>Mk 11:9, Called out Hosanna!</a:t>
            </a:r>
          </a:p>
          <a:p>
            <a:pPr lvl="2"/>
            <a:r>
              <a:rPr lang="en-US" dirty="0" smtClean="0"/>
              <a:t>Save Us!</a:t>
            </a:r>
          </a:p>
        </p:txBody>
      </p:sp>
    </p:spTree>
    <p:extLst>
      <p:ext uri="{BB962C8B-B14F-4D97-AF65-F5344CB8AC3E}">
        <p14:creationId xmlns:p14="http://schemas.microsoft.com/office/powerpoint/2010/main" val="380919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361944" y="685800"/>
            <a:ext cx="5782056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The People Response</a:t>
            </a:r>
          </a:p>
          <a:p>
            <a:pPr lvl="1"/>
            <a:r>
              <a:rPr lang="en-US" dirty="0" smtClean="0"/>
              <a:t>Mk 11:9, Blessed </a:t>
            </a:r>
            <a:r>
              <a:rPr lang="en-US" dirty="0"/>
              <a:t>is he that cometh in the name of the </a:t>
            </a:r>
            <a:r>
              <a:rPr lang="en-US" dirty="0" smtClean="0"/>
              <a:t>Lord</a:t>
            </a:r>
          </a:p>
          <a:p>
            <a:pPr lvl="2"/>
            <a:r>
              <a:rPr lang="en-US" dirty="0" smtClean="0"/>
              <a:t>Jesus had the Authority of God</a:t>
            </a:r>
          </a:p>
        </p:txBody>
      </p:sp>
    </p:spTree>
    <p:extLst>
      <p:ext uri="{BB962C8B-B14F-4D97-AF65-F5344CB8AC3E}">
        <p14:creationId xmlns:p14="http://schemas.microsoft.com/office/powerpoint/2010/main" val="274583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People Response</a:t>
            </a:r>
          </a:p>
          <a:p>
            <a:pPr lvl="1"/>
            <a:r>
              <a:rPr lang="en-US" dirty="0" smtClean="0"/>
              <a:t>Mk 11:10, Blessed be the kingdom of our father David</a:t>
            </a:r>
          </a:p>
          <a:p>
            <a:pPr lvl="2"/>
            <a:r>
              <a:rPr lang="en-US" dirty="0" smtClean="0"/>
              <a:t>Mt 21:9, Hosanna to the Son of David</a:t>
            </a:r>
          </a:p>
          <a:p>
            <a:pPr lvl="2"/>
            <a:r>
              <a:rPr lang="en-US" dirty="0" smtClean="0"/>
              <a:t>Linage of David (Heir)</a:t>
            </a:r>
          </a:p>
          <a:p>
            <a:pPr lvl="3"/>
            <a:r>
              <a:rPr lang="en-US" dirty="0" smtClean="0"/>
              <a:t>Right to the Throne</a:t>
            </a:r>
          </a:p>
          <a:p>
            <a:pPr lvl="3"/>
            <a:r>
              <a:rPr lang="en-US" dirty="0" smtClean="0"/>
              <a:t>Fulfillment of promise to </a:t>
            </a:r>
            <a:r>
              <a:rPr lang="en-US" dirty="0" smtClean="0"/>
              <a:t>David</a:t>
            </a:r>
          </a:p>
          <a:p>
            <a:pPr lvl="3"/>
            <a:r>
              <a:rPr lang="en-US" dirty="0" smtClean="0"/>
              <a:t>The King, Jn 12:13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03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People Response</a:t>
            </a:r>
          </a:p>
          <a:p>
            <a:pPr lvl="1"/>
            <a:r>
              <a:rPr lang="en-US" dirty="0"/>
              <a:t>Mk 11:10, Hosanna in the </a:t>
            </a:r>
            <a:r>
              <a:rPr lang="en-US" dirty="0" smtClean="0"/>
              <a:t>Highest!</a:t>
            </a:r>
          </a:p>
          <a:p>
            <a:pPr lvl="2"/>
            <a:r>
              <a:rPr lang="en-US" dirty="0" smtClean="0"/>
              <a:t>God of Heaven Save Us!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66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Last Week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People Response</a:t>
            </a:r>
          </a:p>
          <a:p>
            <a:pPr lvl="1"/>
            <a:r>
              <a:rPr lang="en-US" dirty="0" smtClean="0"/>
              <a:t>Mk 11:9, Save Us!</a:t>
            </a:r>
          </a:p>
          <a:p>
            <a:pPr lvl="1"/>
            <a:r>
              <a:rPr lang="en-US" dirty="0" smtClean="0"/>
              <a:t>Mk 11:9, with </a:t>
            </a:r>
            <a:r>
              <a:rPr lang="en-US" dirty="0" smtClean="0"/>
              <a:t>Authority </a:t>
            </a:r>
            <a:r>
              <a:rPr lang="en-US" dirty="0" smtClean="0"/>
              <a:t>of God</a:t>
            </a:r>
          </a:p>
          <a:p>
            <a:pPr lvl="1"/>
            <a:r>
              <a:rPr lang="en-US" dirty="0" smtClean="0"/>
              <a:t>Mk 11:10, </a:t>
            </a:r>
            <a:r>
              <a:rPr lang="en-US" dirty="0" smtClean="0"/>
              <a:t>King</a:t>
            </a:r>
            <a:endParaRPr lang="en-US" dirty="0" smtClean="0"/>
          </a:p>
          <a:p>
            <a:pPr lvl="1"/>
            <a:r>
              <a:rPr lang="en-US" dirty="0"/>
              <a:t>Mk 11:10, </a:t>
            </a:r>
            <a:r>
              <a:rPr lang="en-US" dirty="0" smtClean="0"/>
              <a:t>God </a:t>
            </a:r>
            <a:r>
              <a:rPr lang="en-US" dirty="0"/>
              <a:t>of Heaven Save Us!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079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2879</TotalTime>
  <Words>383</Words>
  <Application>Microsoft Office PowerPoint</Application>
  <PresentationFormat>On-screen Show (4:3)</PresentationFormat>
  <Paragraphs>79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Aharoni</vt:lpstr>
      <vt:lpstr>Copperplate Gothic Bold</vt:lpstr>
      <vt:lpstr>Georgia</vt:lpstr>
      <vt:lpstr>Times New Roman</vt:lpstr>
      <vt:lpstr>Wingdings</vt:lpstr>
      <vt:lpstr>Wingdings 2</vt:lpstr>
      <vt:lpstr>Civic</vt:lpstr>
      <vt:lpstr>Jesus’ Last Week</vt:lpstr>
      <vt:lpstr>Jesus’ Last Week</vt:lpstr>
      <vt:lpstr>Jesus’ Last Week</vt:lpstr>
      <vt:lpstr>Jesus’ Last Week</vt:lpstr>
      <vt:lpstr>Jesus’ Last Week</vt:lpstr>
      <vt:lpstr>Jesus’ Last Week</vt:lpstr>
      <vt:lpstr>Jesus’ Last Week</vt:lpstr>
      <vt:lpstr>Jesus’ Last Week</vt:lpstr>
      <vt:lpstr>Jesus’ Last Week</vt:lpstr>
      <vt:lpstr>Jesus’ Last Week</vt:lpstr>
      <vt:lpstr>Jesus’ Last Week</vt:lpstr>
      <vt:lpstr>Jesus’ Last Week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235</cp:revision>
  <dcterms:created xsi:type="dcterms:W3CDTF">1998-07-07T15:18:40Z</dcterms:created>
  <dcterms:modified xsi:type="dcterms:W3CDTF">2018-12-02T13:53:07Z</dcterms:modified>
</cp:coreProperties>
</file>