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14"/>
  </p:notesMasterIdLst>
  <p:handoutMasterIdLst>
    <p:handoutMasterId r:id="rId15"/>
  </p:handoutMasterIdLst>
  <p:sldIdLst>
    <p:sldId id="288" r:id="rId2"/>
    <p:sldId id="298" r:id="rId3"/>
    <p:sldId id="300" r:id="rId4"/>
    <p:sldId id="301" r:id="rId5"/>
    <p:sldId id="295" r:id="rId6"/>
    <p:sldId id="303" r:id="rId7"/>
    <p:sldId id="304" r:id="rId8"/>
    <p:sldId id="323" r:id="rId9"/>
    <p:sldId id="319" r:id="rId10"/>
    <p:sldId id="320" r:id="rId11"/>
    <p:sldId id="321" r:id="rId12"/>
    <p:sldId id="322" r:id="rId13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3300"/>
    <a:srgbClr val="3333CC"/>
    <a:srgbClr val="6633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71" autoAdjust="0"/>
    <p:restoredTop sz="86400" autoAdjust="0"/>
  </p:normalViewPr>
  <p:slideViewPr>
    <p:cSldViewPr>
      <p:cViewPr varScale="1">
        <p:scale>
          <a:sx n="78" d="100"/>
          <a:sy n="78" d="100"/>
        </p:scale>
        <p:origin x="1382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A9AB22E-3F9F-4E82-B630-ED7A8106FC1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928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CD0EDE-A35E-4F54-80C3-5C71B125864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7231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Only Luke gives us the account of </a:t>
            </a:r>
            <a:r>
              <a:rPr lang="en-US" dirty="0" err="1" smtClean="0"/>
              <a:t>Zachaeus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053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9796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Have</a:t>
            </a:r>
            <a:r>
              <a:rPr lang="en-US" baseline="0" dirty="0" smtClean="0"/>
              <a:t> you seen a fig?  Not a fig newton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73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We have skipped the cleaning of the temple, next weeks lesson.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4758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6768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988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152401" y="6691682"/>
            <a:ext cx="8833104" cy="16061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93522" y="6363385"/>
            <a:ext cx="8532779" cy="326246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057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1752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 userDrawn="1"/>
        </p:nvSpPr>
        <p:spPr>
          <a:xfrm>
            <a:off x="4361688" y="1847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21278"/>
            <a:ext cx="7772400" cy="1431322"/>
          </a:xfrm>
        </p:spPr>
        <p:txBody>
          <a:bodyPr anchor="ctr">
            <a:normAutofit/>
          </a:bodyPr>
          <a:lstStyle>
            <a:lvl1pPr>
              <a:defRPr sz="4800" b="1" cap="none" spc="0">
                <a:ln w="0"/>
                <a:solidFill>
                  <a:schemeClr val="accent3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pperplate Gothic Bold" panose="020E0705020206020404" pitchFamily="34" charset="0"/>
              </a:defRPr>
            </a:lvl1pPr>
          </a:lstStyle>
          <a:p>
            <a:r>
              <a:rPr kumimoji="0" lang="en-US" dirty="0" smtClean="0"/>
              <a:t>Click to edit Master title</a:t>
            </a:r>
            <a:endParaRPr kumimoji="0"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1396" y="2360390"/>
            <a:ext cx="8801210" cy="4322538"/>
          </a:xfrm>
          <a:prstGeom prst="rect">
            <a:avLst/>
          </a:prstGeom>
        </p:spPr>
      </p:pic>
      <p:sp>
        <p:nvSpPr>
          <p:cNvPr id="16" name="Rectangle 15"/>
          <p:cNvSpPr/>
          <p:nvPr userDrawn="1"/>
        </p:nvSpPr>
        <p:spPr>
          <a:xfrm>
            <a:off x="155445" y="2362200"/>
            <a:ext cx="8857031" cy="4320728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46304" y="3893630"/>
            <a:ext cx="8679997" cy="1836457"/>
          </a:xfrm>
        </p:spPr>
        <p:txBody>
          <a:bodyPr anchor="ctr">
            <a:noAutofit/>
          </a:bodyPr>
          <a:lstStyle>
            <a:lvl1pPr marL="0" indent="0" algn="ctr">
              <a:buNone/>
              <a:defRPr sz="4400" b="1" cap="all" spc="250" baseline="0">
                <a:solidFill>
                  <a:schemeClr val="tx1"/>
                </a:solidFill>
                <a:latin typeface="Copperplate Gothic Bold" panose="020E0705020206020404" pitchFamily="34" charset="0"/>
                <a:cs typeface="Aharoni" panose="02010803020104030203" pitchFamily="2" charset="-79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Pic Donke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7342" y="609600"/>
            <a:ext cx="3239258" cy="58674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914399"/>
            <a:ext cx="3048000" cy="1981201"/>
          </a:xfrm>
        </p:spPr>
        <p:txBody>
          <a:bodyPr anchor="ctr">
            <a:noAutofit/>
          </a:bodyPr>
          <a:lstStyle>
            <a:lvl1pPr algn="ctr">
              <a:buNone/>
              <a:defRPr sz="3200" b="1">
                <a:solidFill>
                  <a:srgbClr val="FFFFFF"/>
                </a:solidFill>
                <a:latin typeface="Copperplate Gothic Bold" panose="020E0705020206020404" pitchFamily="34" charset="0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9144000" cy="66995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0" y="515112"/>
            <a:ext cx="914400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361944" y="685799"/>
            <a:ext cx="5782056" cy="5696489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200" b="1"/>
            </a:lvl1pPr>
            <a:lvl2pPr marL="354013" indent="-354013">
              <a:buFont typeface="Wingdings" panose="05000000000000000000" pitchFamily="2" charset="2"/>
              <a:buChar char="v"/>
              <a:defRPr sz="3200" b="1"/>
            </a:lvl2pPr>
            <a:lvl3pPr marL="687388" indent="-338138">
              <a:buFont typeface="Wingdings" panose="05000000000000000000" pitchFamily="2" charset="2"/>
              <a:buChar char="Ø"/>
              <a:defRPr sz="2800" b="1"/>
            </a:lvl3pPr>
            <a:lvl4pPr marL="1031875" indent="-336550">
              <a:buSzPct val="70000"/>
              <a:defRPr sz="2800"/>
            </a:lvl4pPr>
            <a:lvl5pPr marL="1258888" indent="-228600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76200" y="6388385"/>
            <a:ext cx="8906256" cy="309563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-1143000" y="3196094"/>
            <a:ext cx="3239258" cy="3651281"/>
          </a:xfrm>
          <a:prstGeom prst="rect">
            <a:avLst/>
          </a:prstGeom>
          <a:solidFill>
            <a:schemeClr val="accent1">
              <a:lumMod val="20000"/>
              <a:lumOff val="80000"/>
              <a:alpha val="2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8660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2209800"/>
            <a:ext cx="8503920" cy="4114800"/>
          </a:xfrm>
        </p:spPr>
        <p:txBody>
          <a:bodyPr/>
          <a:lstStyle>
            <a:lvl1pPr marL="461963" indent="-461963">
              <a:buClr>
                <a:schemeClr val="tx1"/>
              </a:buClr>
              <a:buSzPct val="75000"/>
              <a:buFont typeface="Wingdings" panose="05000000000000000000" pitchFamily="2" charset="2"/>
              <a:buChar char="v"/>
              <a:defRPr sz="3600"/>
            </a:lvl1pPr>
            <a:lvl2pPr marL="796925" indent="-331788">
              <a:buClr>
                <a:schemeClr val="tx1"/>
              </a:buClr>
              <a:buSzPct val="75000"/>
              <a:buFont typeface="Wingdings" panose="05000000000000000000" pitchFamily="2" charset="2"/>
              <a:buChar char="Ø"/>
              <a:defRPr sz="3200"/>
            </a:lvl2pPr>
            <a:lvl3pPr marL="1141413" indent="-338138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 sz="2800"/>
            </a:lvl3pPr>
            <a:lvl4pPr marL="1376363" indent="-228600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/>
            </a:lvl4pPr>
            <a:lvl5pPr marL="1601788" indent="-233363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Straight Connector 3"/>
          <p:cNvSpPr>
            <a:spLocks noChangeShapeType="1"/>
          </p:cNvSpPr>
          <p:nvPr userDrawn="1"/>
        </p:nvSpPr>
        <p:spPr bwMode="auto">
          <a:xfrm>
            <a:off x="155448" y="19050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Oval 4"/>
          <p:cNvSpPr/>
          <p:nvPr userDrawn="1"/>
        </p:nvSpPr>
        <p:spPr>
          <a:xfrm>
            <a:off x="4267200" y="16002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Oval 5"/>
          <p:cNvSpPr/>
          <p:nvPr userDrawn="1"/>
        </p:nvSpPr>
        <p:spPr>
          <a:xfrm>
            <a:off x="4361688" y="16946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176784" y="762000"/>
            <a:ext cx="8796528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219200"/>
          </a:xfrm>
        </p:spPr>
        <p:txBody>
          <a:bodyPr anchor="ctr">
            <a:normAutofit/>
          </a:bodyPr>
          <a:lstStyle>
            <a:lvl1pPr>
              <a:defRPr sz="4800" b="1" cap="none" spc="0">
                <a:ln w="0"/>
                <a:solidFill>
                  <a:schemeClr val="accent3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pperplate Gothic Bold" panose="020E0705020206020404" pitchFamily="34" charset="0"/>
              </a:defRPr>
            </a:lvl1pPr>
          </a:lstStyle>
          <a:p>
            <a:r>
              <a:rPr kumimoji="0" lang="en-US" dirty="0" smtClean="0"/>
              <a:t>Click to edit Master title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Pi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187952" y="2209800"/>
            <a:ext cx="4727448" cy="4114800"/>
          </a:xfrm>
        </p:spPr>
        <p:txBody>
          <a:bodyPr/>
          <a:lstStyle>
            <a:lvl1pPr marL="461963" indent="-461963">
              <a:buClr>
                <a:schemeClr val="tx1"/>
              </a:buClr>
              <a:buSzPct val="75000"/>
              <a:buFont typeface="Wingdings" panose="05000000000000000000" pitchFamily="2" charset="2"/>
              <a:buChar char="v"/>
              <a:defRPr sz="3600"/>
            </a:lvl1pPr>
            <a:lvl2pPr marL="796925" indent="-331788">
              <a:buClr>
                <a:schemeClr val="tx1"/>
              </a:buClr>
              <a:buSzPct val="75000"/>
              <a:buFont typeface="Wingdings" panose="05000000000000000000" pitchFamily="2" charset="2"/>
              <a:buChar char="Ø"/>
              <a:defRPr sz="3200"/>
            </a:lvl2pPr>
            <a:lvl3pPr marL="1141413" indent="-338138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 sz="2800"/>
            </a:lvl3pPr>
            <a:lvl4pPr marL="1376363" indent="-228600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/>
            </a:lvl4pPr>
            <a:lvl5pPr marL="1601788" indent="-233363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Straight Connector 3"/>
          <p:cNvSpPr>
            <a:spLocks noChangeShapeType="1"/>
          </p:cNvSpPr>
          <p:nvPr userDrawn="1"/>
        </p:nvSpPr>
        <p:spPr bwMode="auto">
          <a:xfrm>
            <a:off x="155448" y="19050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Oval 4"/>
          <p:cNvSpPr/>
          <p:nvPr userDrawn="1"/>
        </p:nvSpPr>
        <p:spPr>
          <a:xfrm>
            <a:off x="4267200" y="16002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Oval 5"/>
          <p:cNvSpPr/>
          <p:nvPr userDrawn="1"/>
        </p:nvSpPr>
        <p:spPr>
          <a:xfrm>
            <a:off x="4361688" y="16946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176784" y="762000"/>
            <a:ext cx="8796528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219200"/>
          </a:xfrm>
        </p:spPr>
        <p:txBody>
          <a:bodyPr anchor="ctr">
            <a:normAutofit/>
          </a:bodyPr>
          <a:lstStyle>
            <a:lvl1pPr>
              <a:defRPr sz="4800" b="1" cap="none" spc="0">
                <a:ln w="0"/>
                <a:solidFill>
                  <a:schemeClr val="accent3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pperplate Gothic Bold" panose="020E0705020206020404" pitchFamily="34" charset="0"/>
              </a:defRPr>
            </a:lvl1pPr>
          </a:lstStyle>
          <a:p>
            <a:r>
              <a:rPr kumimoji="0" lang="en-US" dirty="0" smtClean="0"/>
              <a:t>Click to edit Master title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2549592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Content and Pi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187952" y="1923288"/>
            <a:ext cx="4727448" cy="4401312"/>
          </a:xfrm>
        </p:spPr>
        <p:txBody>
          <a:bodyPr/>
          <a:lstStyle>
            <a:lvl1pPr marL="461963" indent="-461963">
              <a:buClr>
                <a:schemeClr val="tx1"/>
              </a:buClr>
              <a:buSzPct val="75000"/>
              <a:buFont typeface="Wingdings" panose="05000000000000000000" pitchFamily="2" charset="2"/>
              <a:buChar char="v"/>
              <a:defRPr sz="3600"/>
            </a:lvl1pPr>
            <a:lvl2pPr marL="796925" indent="-331788">
              <a:buClr>
                <a:schemeClr val="tx1"/>
              </a:buClr>
              <a:buSzPct val="75000"/>
              <a:buFont typeface="Wingdings" panose="05000000000000000000" pitchFamily="2" charset="2"/>
              <a:buChar char="Ø"/>
              <a:defRPr sz="3200"/>
            </a:lvl2pPr>
            <a:lvl3pPr marL="1141413" indent="-338138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 sz="2800"/>
            </a:lvl3pPr>
            <a:lvl4pPr marL="1376363" indent="-228600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/>
            </a:lvl4pPr>
            <a:lvl5pPr marL="1601788" indent="-233363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176784" y="685800"/>
            <a:ext cx="8796528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838200"/>
          </a:xfrm>
        </p:spPr>
        <p:txBody>
          <a:bodyPr anchor="ctr">
            <a:normAutofit/>
          </a:bodyPr>
          <a:lstStyle>
            <a:lvl1pPr>
              <a:defRPr sz="4800" b="1" cap="none" spc="0">
                <a:ln w="0"/>
                <a:solidFill>
                  <a:schemeClr val="accent3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pperplate Gothic Bold" panose="020E0705020206020404" pitchFamily="34" charset="0"/>
              </a:defRPr>
            </a:lvl1pPr>
          </a:lstStyle>
          <a:p>
            <a:r>
              <a:rPr kumimoji="0" lang="en-US" dirty="0" smtClean="0"/>
              <a:t>Click to edit Master</a:t>
            </a:r>
            <a:endParaRPr kumimoji="0" lang="en-US" dirty="0"/>
          </a:p>
        </p:txBody>
      </p:sp>
      <p:sp>
        <p:nvSpPr>
          <p:cNvPr id="4" name="Straight Connector 3"/>
          <p:cNvSpPr>
            <a:spLocks noChangeShapeType="1"/>
          </p:cNvSpPr>
          <p:nvPr userDrawn="1"/>
        </p:nvSpPr>
        <p:spPr bwMode="auto">
          <a:xfrm>
            <a:off x="155448" y="15240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Oval 4"/>
          <p:cNvSpPr/>
          <p:nvPr userDrawn="1"/>
        </p:nvSpPr>
        <p:spPr>
          <a:xfrm>
            <a:off x="4267200" y="12192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Oval 5"/>
          <p:cNvSpPr/>
          <p:nvPr userDrawn="1"/>
        </p:nvSpPr>
        <p:spPr>
          <a:xfrm>
            <a:off x="4361688" y="13136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291203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 marL="274320" indent="-274320">
              <a:buClrTx/>
              <a:buSzPct val="75000"/>
              <a:buFont typeface="Wingdings" panose="05000000000000000000" pitchFamily="2" charset="2"/>
              <a:buChar char="q"/>
              <a:defRPr sz="2500"/>
            </a:lvl1pPr>
            <a:lvl2pPr marL="548640" indent="-274320">
              <a:buClrTx/>
              <a:buSzPct val="75000"/>
              <a:buFont typeface="Wingdings" panose="05000000000000000000" pitchFamily="2" charset="2"/>
              <a:buChar char="q"/>
              <a:defRPr/>
            </a:lvl2pPr>
            <a:lvl3pPr marL="822960" indent="-228600">
              <a:buClrTx/>
              <a:buSzPct val="75000"/>
              <a:buFont typeface="Wingdings" panose="05000000000000000000" pitchFamily="2" charset="2"/>
              <a:buChar char="q"/>
              <a:defRPr/>
            </a:lvl3pPr>
            <a:lvl4pPr marL="1097280" indent="-228600">
              <a:buClrTx/>
              <a:buSzPct val="75000"/>
              <a:buFont typeface="Wingdings" panose="05000000000000000000" pitchFamily="2" charset="2"/>
              <a:buChar char="q"/>
              <a:defRPr/>
            </a:lvl4pPr>
            <a:lvl5pPr marL="1371600" indent="-228600">
              <a:buClrTx/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 marL="274320" indent="-274320">
              <a:buClrTx/>
              <a:buSzPct val="75000"/>
              <a:buFont typeface="Wingdings" panose="05000000000000000000" pitchFamily="2" charset="2"/>
              <a:buChar char="q"/>
              <a:defRPr sz="2500"/>
            </a:lvl1pPr>
            <a:lvl2pPr marL="548640" indent="-274320">
              <a:buClrTx/>
              <a:buSzPct val="75000"/>
              <a:buFont typeface="Wingdings" panose="05000000000000000000" pitchFamily="2" charset="2"/>
              <a:buChar char="q"/>
              <a:defRPr/>
            </a:lvl2pPr>
            <a:lvl3pPr marL="822960" indent="-228600">
              <a:buClrTx/>
              <a:buSzPct val="75000"/>
              <a:buFont typeface="Wingdings" panose="05000000000000000000" pitchFamily="2" charset="2"/>
              <a:buChar char="q"/>
              <a:defRPr/>
            </a:lvl3pPr>
            <a:lvl4pPr marL="1097280" indent="-228600">
              <a:buClrTx/>
              <a:buSzPct val="75000"/>
              <a:buFont typeface="Wingdings" panose="05000000000000000000" pitchFamily="2" charset="2"/>
              <a:buChar char="q"/>
              <a:defRPr/>
            </a:lvl4pPr>
            <a:lvl5pPr marL="1371600" indent="-228600">
              <a:buClrTx/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bg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800" b="1" dirty="0" smtClean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>
            <a:lvl1pPr marL="274320" indent="-274320">
              <a:buClrTx/>
              <a:buSzPct val="75000"/>
              <a:buFont typeface="Wingdings" panose="05000000000000000000" pitchFamily="2" charset="2"/>
              <a:buChar char="q"/>
              <a:defRPr/>
            </a:lvl1pPr>
            <a:lvl2pPr marL="548640" indent="-274320">
              <a:buClrTx/>
              <a:buSzPct val="75000"/>
              <a:buFont typeface="Wingdings" panose="05000000000000000000" pitchFamily="2" charset="2"/>
              <a:buChar char="q"/>
              <a:defRPr/>
            </a:lvl2pPr>
            <a:lvl3pPr marL="822960" indent="-228600">
              <a:buClrTx/>
              <a:buSzPct val="75000"/>
              <a:buFont typeface="Wingdings" panose="05000000000000000000" pitchFamily="2" charset="2"/>
              <a:buChar char="q"/>
              <a:defRPr/>
            </a:lvl3pPr>
            <a:lvl4pPr marL="1097280" indent="-228600">
              <a:buClrTx/>
              <a:buSzPct val="75000"/>
              <a:buFont typeface="Wingdings" panose="05000000000000000000" pitchFamily="2" charset="2"/>
              <a:buChar char="q"/>
              <a:defRPr/>
            </a:lvl4pPr>
            <a:lvl5pPr marL="1371600" indent="-228600">
              <a:buClrTx/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>
            <a:lvl1pPr marL="274320" indent="-274320">
              <a:buClrTx/>
              <a:buSzPct val="75000"/>
              <a:buFont typeface="Wingdings" panose="05000000000000000000" pitchFamily="2" charset="2"/>
              <a:buChar char="q"/>
              <a:defRPr/>
            </a:lvl1pPr>
            <a:lvl2pPr marL="548640" indent="-274320">
              <a:buClrTx/>
              <a:buSzPct val="75000"/>
              <a:buFont typeface="Wingdings" panose="05000000000000000000" pitchFamily="2" charset="2"/>
              <a:buChar char="q"/>
              <a:defRPr/>
            </a:lvl2pPr>
            <a:lvl3pPr marL="822960" indent="-228600">
              <a:buClrTx/>
              <a:buSzPct val="75000"/>
              <a:buFont typeface="Wingdings" panose="05000000000000000000" pitchFamily="2" charset="2"/>
              <a:buChar char="q"/>
              <a:defRPr/>
            </a:lvl3pPr>
            <a:lvl4pPr marL="1097280" indent="-228600">
              <a:buClrTx/>
              <a:buSzPct val="75000"/>
              <a:buFont typeface="Wingdings" panose="05000000000000000000" pitchFamily="2" charset="2"/>
              <a:buChar char="q"/>
              <a:defRPr/>
            </a:lvl4pPr>
            <a:lvl5pPr marL="1371600" indent="-228600">
              <a:buClrTx/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>
            <a:normAutofit/>
          </a:bodyPr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301752" y="228600"/>
            <a:ext cx="8534400" cy="1219200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</a:t>
            </a:r>
            <a:br>
              <a:rPr kumimoji="0" lang="en-US" dirty="0" smtClean="0"/>
            </a:br>
            <a:r>
              <a:rPr kumimoji="0" lang="en-US" dirty="0" smtClean="0"/>
              <a:t>Master title style</a:t>
            </a:r>
            <a:endParaRPr kumimoji="0"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6200" y="609600"/>
            <a:ext cx="3200400" cy="58674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914399"/>
            <a:ext cx="3048000" cy="1981201"/>
          </a:xfrm>
        </p:spPr>
        <p:txBody>
          <a:bodyPr anchor="ctr">
            <a:noAutofit/>
          </a:bodyPr>
          <a:lstStyle>
            <a:lvl1pPr algn="l">
              <a:buNone/>
              <a:defRPr sz="3200" b="1">
                <a:solidFill>
                  <a:srgbClr val="FFFFFF"/>
                </a:solidFill>
                <a:latin typeface="Copperplate Gothic Bold" panose="020E0705020206020404" pitchFamily="34" charset="0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09728" y="3429000"/>
            <a:ext cx="3166872" cy="2697163"/>
          </a:xfrm>
        </p:spPr>
        <p:txBody>
          <a:bodyPr>
            <a:normAutofit/>
          </a:bodyPr>
          <a:lstStyle>
            <a:lvl1pPr marL="0" indent="0">
              <a:spcAft>
                <a:spcPts val="1000"/>
              </a:spcAft>
              <a:buNone/>
              <a:defRPr sz="3200" b="1">
                <a:solidFill>
                  <a:srgbClr val="FFFFFF"/>
                </a:solidFill>
                <a:latin typeface="Copperplate Gothic Bold" panose="020E0705020206020404" pitchFamily="34" charset="0"/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152400"/>
            <a:ext cx="9144000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0" y="515112"/>
            <a:ext cx="8985504" cy="18288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371088" y="685799"/>
            <a:ext cx="5772912" cy="5696489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600" b="1"/>
            </a:lvl1pPr>
            <a:lvl2pPr marL="354013" indent="-354013">
              <a:buFont typeface="Wingdings" panose="05000000000000000000" pitchFamily="2" charset="2"/>
              <a:buChar char="Ø"/>
              <a:defRPr sz="3200" b="1"/>
            </a:lvl2pPr>
            <a:lvl3pPr marL="687388" indent="-338138">
              <a:defRPr sz="2800" b="0"/>
            </a:lvl3pPr>
            <a:lvl4pPr marL="973138" indent="-287338">
              <a:buSzPct val="100000"/>
              <a:buFont typeface="Courier New" panose="02070309020205020404" pitchFamily="49" charset="0"/>
              <a:buChar char="o"/>
              <a:defRPr sz="2400"/>
            </a:lvl4pPr>
            <a:lvl5pPr marL="1317625" indent="-228600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76200" y="6388385"/>
            <a:ext cx="8906256" cy="309563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71" r:id="rId3"/>
    <p:sldLayoutId id="2147483672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3" r:id="rId10"/>
    <p:sldLayoutId id="2147483670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3300" b="1" kern="1200" cap="none" spc="0">
          <a:ln w="0"/>
          <a:solidFill>
            <a:schemeClr val="accent1"/>
          </a:solidFill>
          <a:effectLst>
            <a:outerShdw blurRad="38100" dist="25400" dir="5400000" algn="ctr" rotWithShape="0">
              <a:srgbClr val="6E747A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Tx/>
        <a:buSzPct val="75000"/>
        <a:buFont typeface="Wingdings" panose="05000000000000000000" pitchFamily="2" charset="2"/>
        <a:buChar char="q"/>
        <a:defRPr kumimoji="0"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Tx/>
        <a:buSzPct val="75000"/>
        <a:buFont typeface="Wingdings" panose="05000000000000000000" pitchFamily="2" charset="2"/>
        <a:buChar char="q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Tx/>
        <a:buSzPct val="75000"/>
        <a:buFont typeface="Wingdings" panose="05000000000000000000" pitchFamily="2" charset="2"/>
        <a:buChar char="q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Tx/>
        <a:buSzPct val="75000"/>
        <a:buFont typeface="Wingdings" panose="05000000000000000000" pitchFamily="2" charset="2"/>
        <a:buChar char="q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Tx/>
        <a:buSzPct val="75000"/>
        <a:buFont typeface="Wingdings" panose="05000000000000000000" pitchFamily="2" charset="2"/>
        <a:buChar char="q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Jesus’ Last Week</a:t>
            </a:r>
            <a:br>
              <a:rPr lang="en-US" smtClean="0"/>
            </a:br>
            <a:r>
              <a:rPr lang="en-US" smtClean="0"/>
              <a:t>A Day of Rejections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Lk 19:1-10, </a:t>
            </a:r>
            <a:r>
              <a:rPr lang="en-US" dirty="0" smtClean="0"/>
              <a:t>Zacchaeus</a:t>
            </a:r>
          </a:p>
          <a:p>
            <a:r>
              <a:rPr lang="en-US" dirty="0"/>
              <a:t>Mk </a:t>
            </a:r>
            <a:r>
              <a:rPr lang="en-US" dirty="0" smtClean="0"/>
              <a:t>11:1-11</a:t>
            </a:r>
            <a:r>
              <a:rPr lang="en-US" dirty="0"/>
              <a:t>, </a:t>
            </a:r>
            <a:r>
              <a:rPr lang="en-US" dirty="0" smtClean="0"/>
              <a:t>Jesus Triumphal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883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Day of Rejection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 smtClean="0"/>
              <a:t>Dead Fig </a:t>
            </a:r>
            <a:r>
              <a:rPr lang="en-US" dirty="0" smtClean="0"/>
              <a:t>Tree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Mk </a:t>
            </a:r>
            <a:r>
              <a:rPr lang="en-US" dirty="0" smtClean="0"/>
              <a:t>11:25-26</a:t>
            </a:r>
          </a:p>
          <a:p>
            <a:pPr lvl="1"/>
            <a:r>
              <a:rPr lang="en-US" dirty="0" smtClean="0"/>
              <a:t>Forgive Others</a:t>
            </a:r>
          </a:p>
          <a:p>
            <a:pPr lvl="2"/>
            <a:r>
              <a:rPr lang="en-US" dirty="0"/>
              <a:t>Mt </a:t>
            </a:r>
            <a:r>
              <a:rPr lang="en-US" dirty="0" smtClean="0"/>
              <a:t>11:4, Jesus’ Model Prayer</a:t>
            </a:r>
          </a:p>
          <a:p>
            <a:pPr lvl="2"/>
            <a:r>
              <a:rPr lang="en-US" dirty="0" smtClean="0"/>
              <a:t>Mt 18:21-35, Parable of the Unforgiving Servant </a:t>
            </a:r>
          </a:p>
        </p:txBody>
      </p:sp>
    </p:spTree>
    <p:extLst>
      <p:ext uri="{BB962C8B-B14F-4D97-AF65-F5344CB8AC3E}">
        <p14:creationId xmlns:p14="http://schemas.microsoft.com/office/powerpoint/2010/main" val="3799124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Day of Rejection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 smtClean="0"/>
              <a:t>Dead Fig </a:t>
            </a:r>
            <a:r>
              <a:rPr lang="en-US" dirty="0" smtClean="0"/>
              <a:t>Tree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Applications</a:t>
            </a:r>
          </a:p>
          <a:p>
            <a:pPr lvl="1"/>
            <a:r>
              <a:rPr lang="en-US" dirty="0" smtClean="0"/>
              <a:t>Faith in Prayer</a:t>
            </a:r>
          </a:p>
          <a:p>
            <a:pPr lvl="2"/>
            <a:r>
              <a:rPr lang="en-US" dirty="0"/>
              <a:t>Jas 1:5-8, ask for wisdom in faith</a:t>
            </a:r>
          </a:p>
          <a:p>
            <a:pPr lvl="2"/>
            <a:r>
              <a:rPr lang="en-US" dirty="0"/>
              <a:t>Jas 5:13-18, example of Elijah </a:t>
            </a:r>
          </a:p>
          <a:p>
            <a:pPr lvl="1"/>
            <a:r>
              <a:rPr lang="en-US" dirty="0" smtClean="0"/>
              <a:t>Forgive Others</a:t>
            </a:r>
          </a:p>
          <a:p>
            <a:pPr lvl="2"/>
            <a:r>
              <a:rPr lang="en-US" dirty="0"/>
              <a:t>Mt 18:21-35, Parable of the Unforgiving Servant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38353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Barren Fig Tree</a:t>
            </a:r>
          </a:p>
          <a:p>
            <a:pPr lvl="1"/>
            <a:r>
              <a:rPr lang="en-US" dirty="0" smtClean="0"/>
              <a:t>Opportunity had Past – Time of Judgment</a:t>
            </a:r>
          </a:p>
          <a:p>
            <a:pPr lvl="1"/>
            <a:r>
              <a:rPr lang="en-US" dirty="0" smtClean="0"/>
              <a:t>Fulfill God’s Purpose</a:t>
            </a:r>
          </a:p>
          <a:p>
            <a:pPr lvl="2"/>
            <a:r>
              <a:rPr lang="en-US" dirty="0" smtClean="0"/>
              <a:t>Bear Fruit – Or be Rejected </a:t>
            </a:r>
          </a:p>
          <a:p>
            <a:pPr lvl="2"/>
            <a:r>
              <a:rPr lang="en-US" dirty="0" smtClean="0"/>
              <a:t>Have Faith</a:t>
            </a:r>
          </a:p>
          <a:p>
            <a:pPr lvl="2"/>
            <a:r>
              <a:rPr lang="en-US" dirty="0" smtClean="0"/>
              <a:t>Forgive – Or be Rejected 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 Kings Rejection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078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 Travels – Sunday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987552"/>
            <a:ext cx="9144000" cy="5870448"/>
          </a:xfrm>
          <a:prstGeom prst="rect">
            <a:avLst/>
          </a:prstGeom>
        </p:spPr>
      </p:pic>
      <p:sp>
        <p:nvSpPr>
          <p:cNvPr id="8" name="Down Arrow 7"/>
          <p:cNvSpPr/>
          <p:nvPr/>
        </p:nvSpPr>
        <p:spPr>
          <a:xfrm rot="5400000">
            <a:off x="5486400" y="2895600"/>
            <a:ext cx="914400" cy="914400"/>
          </a:xfrm>
          <a:prstGeom prst="down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16200000">
            <a:off x="1110246" y="1988070"/>
            <a:ext cx="1335024" cy="1930884"/>
          </a:xfrm>
          <a:prstGeom prst="down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16200000">
            <a:off x="8222225" y="3352800"/>
            <a:ext cx="914400" cy="914400"/>
          </a:xfrm>
          <a:prstGeom prst="down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7010400" y="3456057"/>
            <a:ext cx="137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Zacchaeus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Jericho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Lk 19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34000" y="3645033"/>
            <a:ext cx="137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Jesus on Donkey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Mk 11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00200" y="5769633"/>
            <a:ext cx="632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The King Enters Jerusalem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894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2" grpId="0"/>
      <p:bldP spid="1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Jesus’ Last Week</a:t>
            </a:r>
            <a:br>
              <a:rPr lang="en-US" dirty="0" smtClean="0"/>
            </a:br>
            <a:r>
              <a:rPr lang="en-US" dirty="0" smtClean="0"/>
              <a:t>King Rejections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Mk </a:t>
            </a:r>
            <a:r>
              <a:rPr lang="en-US" dirty="0" smtClean="0"/>
              <a:t>11:12-14</a:t>
            </a:r>
          </a:p>
          <a:p>
            <a:r>
              <a:rPr lang="en-US" dirty="0" smtClean="0"/>
              <a:t>Mk 11:20-26</a:t>
            </a:r>
          </a:p>
        </p:txBody>
      </p:sp>
    </p:spTree>
    <p:extLst>
      <p:ext uri="{BB962C8B-B14F-4D97-AF65-F5344CB8AC3E}">
        <p14:creationId xmlns:p14="http://schemas.microsoft.com/office/powerpoint/2010/main" val="3483357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 Travels – Monday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987552"/>
            <a:ext cx="9144000" cy="5870448"/>
          </a:xfrm>
          <a:prstGeom prst="rect">
            <a:avLst/>
          </a:prstGeom>
        </p:spPr>
      </p:pic>
      <p:sp>
        <p:nvSpPr>
          <p:cNvPr id="7" name="Down Arrow 6"/>
          <p:cNvSpPr/>
          <p:nvPr/>
        </p:nvSpPr>
        <p:spPr>
          <a:xfrm rot="10800000">
            <a:off x="8077200" y="5181600"/>
            <a:ext cx="914400" cy="914400"/>
          </a:xfrm>
          <a:prstGeom prst="down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16200000">
            <a:off x="1110246" y="1988070"/>
            <a:ext cx="1335024" cy="1930884"/>
          </a:xfrm>
          <a:prstGeom prst="down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324600" y="5257800"/>
            <a:ext cx="1828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Jesus 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Spends Night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Mt 21:17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592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Barren Fig Tree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562251"/>
            <a:ext cx="6781800" cy="529574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170" y="1562251"/>
            <a:ext cx="7141564" cy="5294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443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Day of Rejection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 smtClean="0"/>
              <a:t>The Barren Fig Tree</a:t>
            </a:r>
          </a:p>
          <a:p>
            <a:r>
              <a:rPr lang="en-US" dirty="0" smtClean="0"/>
              <a:t>Rejected by the King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Mk </a:t>
            </a:r>
            <a:r>
              <a:rPr lang="en-US" dirty="0" smtClean="0"/>
              <a:t>11:12-14</a:t>
            </a:r>
          </a:p>
          <a:p>
            <a:pPr lvl="1"/>
            <a:r>
              <a:rPr lang="en-US" dirty="0" smtClean="0"/>
              <a:t>Mt 21:19, Fig tree immediately withers</a:t>
            </a:r>
          </a:p>
          <a:p>
            <a:pPr lvl="1"/>
            <a:r>
              <a:rPr lang="en-US" dirty="0" smtClean="0"/>
              <a:t>Similar to a Parable </a:t>
            </a:r>
          </a:p>
          <a:p>
            <a:pPr lvl="2"/>
            <a:r>
              <a:rPr lang="en-US" dirty="0" smtClean="0"/>
              <a:t>Lk 13:1-9, unless </a:t>
            </a:r>
            <a:r>
              <a:rPr lang="en-US" dirty="0"/>
              <a:t>you repent you shall likewise </a:t>
            </a:r>
            <a:r>
              <a:rPr lang="en-US" dirty="0" smtClean="0"/>
              <a:t>perish</a:t>
            </a:r>
          </a:p>
          <a:p>
            <a:pPr lvl="2"/>
            <a:r>
              <a:rPr lang="en-US" dirty="0" smtClean="0"/>
              <a:t>Jesus’ last year of his Ministry</a:t>
            </a:r>
          </a:p>
          <a:p>
            <a:pPr lvl="2"/>
            <a:r>
              <a:rPr lang="en-US" dirty="0" smtClean="0"/>
              <a:t>Given opportunity </a:t>
            </a:r>
          </a:p>
          <a:p>
            <a:pPr lvl="1"/>
            <a:r>
              <a:rPr lang="en-US" dirty="0" smtClean="0"/>
              <a:t>This latter was not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655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Day of Rejection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 smtClean="0"/>
              <a:t>The Barren Fig Tree</a:t>
            </a:r>
          </a:p>
          <a:p>
            <a:r>
              <a:rPr lang="en-US" dirty="0"/>
              <a:t>Rejected by the King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Lesson</a:t>
            </a:r>
          </a:p>
          <a:p>
            <a:pPr lvl="1"/>
            <a:r>
              <a:rPr lang="en-US" dirty="0" smtClean="0"/>
              <a:t>Time for repentance was past</a:t>
            </a:r>
          </a:p>
          <a:p>
            <a:pPr lvl="1"/>
            <a:r>
              <a:rPr lang="en-US" dirty="0" smtClean="0"/>
              <a:t>Time for “judgment”</a:t>
            </a:r>
          </a:p>
          <a:p>
            <a:pPr lvl="2"/>
            <a:r>
              <a:rPr lang="en-US" dirty="0" smtClean="0"/>
              <a:t>Mt 23:34-39</a:t>
            </a:r>
          </a:p>
          <a:p>
            <a:r>
              <a:rPr lang="en-US" dirty="0" smtClean="0"/>
              <a:t>Application</a:t>
            </a:r>
          </a:p>
          <a:p>
            <a:pPr lvl="1"/>
            <a:r>
              <a:rPr lang="en-US" dirty="0" smtClean="0"/>
              <a:t>God has a purpose for us</a:t>
            </a:r>
          </a:p>
          <a:p>
            <a:pPr lvl="1"/>
            <a:r>
              <a:rPr lang="en-US" dirty="0" smtClean="0"/>
              <a:t>Lk 13, repent or we shall likewise perish</a:t>
            </a:r>
          </a:p>
          <a:p>
            <a:pPr lvl="2"/>
            <a:r>
              <a:rPr lang="en-US" dirty="0" smtClean="0"/>
              <a:t>Patience and Effort</a:t>
            </a:r>
          </a:p>
          <a:p>
            <a:pPr lvl="1"/>
            <a:r>
              <a:rPr lang="en-US" dirty="0" smtClean="0"/>
              <a:t>But one day…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211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 Travels – </a:t>
            </a:r>
            <a:r>
              <a:rPr lang="en-US" dirty="0" smtClean="0"/>
              <a:t>Tuesday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987552"/>
            <a:ext cx="9144000" cy="5870448"/>
          </a:xfrm>
          <a:prstGeom prst="rect">
            <a:avLst/>
          </a:prstGeom>
        </p:spPr>
      </p:pic>
      <p:sp>
        <p:nvSpPr>
          <p:cNvPr id="7" name="Down Arrow 6"/>
          <p:cNvSpPr/>
          <p:nvPr/>
        </p:nvSpPr>
        <p:spPr>
          <a:xfrm rot="10800000">
            <a:off x="8077200" y="5181600"/>
            <a:ext cx="914400" cy="914400"/>
          </a:xfrm>
          <a:prstGeom prst="down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16200000">
            <a:off x="1110246" y="1988070"/>
            <a:ext cx="1335024" cy="1930884"/>
          </a:xfrm>
          <a:prstGeom prst="down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324600" y="5257800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Jesus 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Spends </a:t>
            </a:r>
            <a:r>
              <a:rPr lang="en-US" sz="2000" dirty="0" smtClean="0">
                <a:solidFill>
                  <a:schemeClr val="tx1"/>
                </a:solidFill>
              </a:rPr>
              <a:t>Night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871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Day of Rejection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 smtClean="0"/>
              <a:t>Dead Fig </a:t>
            </a:r>
            <a:r>
              <a:rPr lang="en-US" dirty="0" smtClean="0"/>
              <a:t>Tree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Mk </a:t>
            </a:r>
            <a:r>
              <a:rPr lang="en-US" dirty="0" smtClean="0"/>
              <a:t>11:20-24</a:t>
            </a:r>
          </a:p>
          <a:p>
            <a:pPr lvl="1"/>
            <a:r>
              <a:rPr lang="en-US" dirty="0" smtClean="0"/>
              <a:t>The Next Day (Tuesday) </a:t>
            </a:r>
          </a:p>
          <a:p>
            <a:pPr lvl="1"/>
            <a:r>
              <a:rPr lang="en-US" dirty="0" smtClean="0"/>
              <a:t>Vs. 20, The fig tree is Dried up</a:t>
            </a:r>
          </a:p>
          <a:p>
            <a:pPr lvl="1"/>
            <a:r>
              <a:rPr lang="en-US" dirty="0" smtClean="0"/>
              <a:t>Have Faith in God</a:t>
            </a:r>
          </a:p>
          <a:p>
            <a:pPr lvl="2"/>
            <a:r>
              <a:rPr lang="en-US" dirty="0" smtClean="0"/>
              <a:t>To Move Mountains</a:t>
            </a:r>
          </a:p>
          <a:p>
            <a:pPr lvl="3"/>
            <a:r>
              <a:rPr lang="en-US" dirty="0" smtClean="0"/>
              <a:t>Disciple had a weak faith</a:t>
            </a:r>
          </a:p>
          <a:p>
            <a:pPr lvl="3"/>
            <a:r>
              <a:rPr lang="en-US" dirty="0"/>
              <a:t>Mt 17:14-21, healing of the son who </a:t>
            </a:r>
            <a:r>
              <a:rPr lang="en-US" dirty="0" smtClean="0"/>
              <a:t>had a devil</a:t>
            </a:r>
          </a:p>
          <a:p>
            <a:pPr lvl="3"/>
            <a:r>
              <a:rPr lang="en-US" dirty="0"/>
              <a:t>Lk </a:t>
            </a:r>
            <a:r>
              <a:rPr lang="en-US" dirty="0" smtClean="0"/>
              <a:t>17:5-6, move trees</a:t>
            </a:r>
          </a:p>
        </p:txBody>
      </p:sp>
    </p:spTree>
    <p:extLst>
      <p:ext uri="{BB962C8B-B14F-4D97-AF65-F5344CB8AC3E}">
        <p14:creationId xmlns:p14="http://schemas.microsoft.com/office/powerpoint/2010/main" val="3975837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3319</TotalTime>
  <Words>333</Words>
  <Application>Microsoft Office PowerPoint</Application>
  <PresentationFormat>On-screen Show (4:3)</PresentationFormat>
  <Paragraphs>83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Aharoni</vt:lpstr>
      <vt:lpstr>Copperplate Gothic Bold</vt:lpstr>
      <vt:lpstr>Courier New</vt:lpstr>
      <vt:lpstr>Georgia</vt:lpstr>
      <vt:lpstr>Times New Roman</vt:lpstr>
      <vt:lpstr>Wingdings</vt:lpstr>
      <vt:lpstr>Wingdings 2</vt:lpstr>
      <vt:lpstr>Civic</vt:lpstr>
      <vt:lpstr>Jesus’ Last Week A Day of Rejections</vt:lpstr>
      <vt:lpstr>Jesus Travels – Sunday </vt:lpstr>
      <vt:lpstr>Jesus’ Last Week King Rejections</vt:lpstr>
      <vt:lpstr>Jesus Travels – Monday</vt:lpstr>
      <vt:lpstr>Barren Fig Tree</vt:lpstr>
      <vt:lpstr>A Day of Rejection</vt:lpstr>
      <vt:lpstr>A Day of Rejection</vt:lpstr>
      <vt:lpstr>Jesus Travels – Tuesday </vt:lpstr>
      <vt:lpstr>A Day of Rejection</vt:lpstr>
      <vt:lpstr>A Day of Rejection</vt:lpstr>
      <vt:lpstr>A Day of Rejection</vt:lpstr>
      <vt:lpstr>A Kings Rejection</vt:lpstr>
    </vt:vector>
  </TitlesOfParts>
  <Company>EVANGELIST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rdward</dc:creator>
  <cp:lastModifiedBy>rdward</cp:lastModifiedBy>
  <cp:revision>336</cp:revision>
  <dcterms:created xsi:type="dcterms:W3CDTF">1998-07-07T15:18:40Z</dcterms:created>
  <dcterms:modified xsi:type="dcterms:W3CDTF">2018-12-09T16:51:29Z</dcterms:modified>
</cp:coreProperties>
</file>