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88" r:id="rId2"/>
    <p:sldId id="298" r:id="rId3"/>
    <p:sldId id="300" r:id="rId4"/>
    <p:sldId id="301" r:id="rId5"/>
    <p:sldId id="295" r:id="rId6"/>
    <p:sldId id="303" r:id="rId7"/>
    <p:sldId id="304" r:id="rId8"/>
    <p:sldId id="323" r:id="rId9"/>
    <p:sldId id="319" r:id="rId10"/>
    <p:sldId id="320" r:id="rId11"/>
    <p:sldId id="321" r:id="rId12"/>
    <p:sldId id="322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1" autoAdjust="0"/>
    <p:restoredTop sz="86400" autoAdjust="0"/>
  </p:normalViewPr>
  <p:slideViewPr>
    <p:cSldViewPr>
      <p:cViewPr varScale="1">
        <p:scale>
          <a:sx n="78" d="100"/>
          <a:sy n="78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Luke gives us the account of </a:t>
            </a:r>
            <a:r>
              <a:rPr lang="en-US" dirty="0" err="1" smtClean="0"/>
              <a:t>Zachaeus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7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you seen a fig?  Not a fig newton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have skipped the cleaning of the temple, next weeks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7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8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21278"/>
            <a:ext cx="7772400" cy="1431322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396" y="2360390"/>
            <a:ext cx="8801210" cy="432253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55445" y="2362200"/>
            <a:ext cx="8857031" cy="432072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304" y="3893630"/>
            <a:ext cx="8679997" cy="1836457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Pic Donk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342" y="609600"/>
            <a:ext cx="3239258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6995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61944" y="685799"/>
            <a:ext cx="5782056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/>
            </a:lvl1pPr>
            <a:lvl2pPr marL="354013" indent="-354013">
              <a:buFont typeface="Wingdings" panose="05000000000000000000" pitchFamily="2" charset="2"/>
              <a:buChar char="v"/>
              <a:defRPr sz="3200" b="1"/>
            </a:lvl2pPr>
            <a:lvl3pPr marL="687388" indent="-338138">
              <a:buFont typeface="Wingdings" panose="05000000000000000000" pitchFamily="2" charset="2"/>
              <a:buChar char="Ø"/>
              <a:defRPr sz="2800" b="1"/>
            </a:lvl3pPr>
            <a:lvl4pPr marL="1031875" indent="-336550">
              <a:buSzPct val="70000"/>
              <a:defRPr sz="2800"/>
            </a:lvl4pPr>
            <a:lvl5pPr marL="1258888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143000" y="3196094"/>
            <a:ext cx="3239258" cy="3651281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2209800"/>
            <a:ext cx="4727448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495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1923288"/>
            <a:ext cx="4727448" cy="4401312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6858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524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219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313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120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" y="3429000"/>
            <a:ext cx="3166872" cy="2697163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8985504" cy="18288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799"/>
            <a:ext cx="5772912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354013" indent="-354013">
              <a:buFont typeface="Wingdings" panose="05000000000000000000" pitchFamily="2" charset="2"/>
              <a:buChar char="Ø"/>
              <a:defRPr sz="3200" b="1"/>
            </a:lvl2pPr>
            <a:lvl3pPr marL="687388" indent="-338138">
              <a:defRPr sz="2800" b="0"/>
            </a:lvl3pPr>
            <a:lvl4pPr marL="973138" indent="-287338">
              <a:buSzPct val="100000"/>
              <a:buFont typeface="Courier New" panose="02070309020205020404" pitchFamily="49" charset="0"/>
              <a:buChar char="o"/>
              <a:defRPr sz="2400"/>
            </a:lvl4pPr>
            <a:lvl5pPr marL="1317625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Jesus’ Last Week</a:t>
            </a:r>
            <a:br>
              <a:rPr lang="en-US" smtClean="0"/>
            </a:br>
            <a:r>
              <a:rPr lang="en-US" smtClean="0"/>
              <a:t>A Day of Rejections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Lk 19:1-10, </a:t>
            </a:r>
            <a:r>
              <a:rPr lang="en-US" dirty="0" smtClean="0"/>
              <a:t>Zacchaeus</a:t>
            </a:r>
          </a:p>
          <a:p>
            <a:r>
              <a:rPr lang="en-US" dirty="0"/>
              <a:t>Mk </a:t>
            </a:r>
            <a:r>
              <a:rPr lang="en-US" dirty="0" smtClean="0"/>
              <a:t>11:1-11</a:t>
            </a:r>
            <a:r>
              <a:rPr lang="en-US" dirty="0"/>
              <a:t>, </a:t>
            </a:r>
            <a:r>
              <a:rPr lang="en-US" dirty="0" smtClean="0"/>
              <a:t>Jesus Triumphal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Day of Rejection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Dead Fig </a:t>
            </a:r>
            <a:r>
              <a:rPr lang="en-US" dirty="0" smtClean="0"/>
              <a:t>Tree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Mk </a:t>
            </a:r>
            <a:r>
              <a:rPr lang="en-US" dirty="0" smtClean="0"/>
              <a:t>11:25-26</a:t>
            </a:r>
          </a:p>
          <a:p>
            <a:pPr lvl="1"/>
            <a:r>
              <a:rPr lang="en-US" dirty="0" smtClean="0"/>
              <a:t>Forgive Others</a:t>
            </a:r>
          </a:p>
          <a:p>
            <a:pPr lvl="2"/>
            <a:r>
              <a:rPr lang="en-US" dirty="0"/>
              <a:t>Mt </a:t>
            </a:r>
            <a:r>
              <a:rPr lang="en-US" dirty="0" smtClean="0"/>
              <a:t>11:4, Jesus’ Model Prayer</a:t>
            </a:r>
          </a:p>
          <a:p>
            <a:pPr lvl="2"/>
            <a:r>
              <a:rPr lang="en-US" dirty="0" smtClean="0"/>
              <a:t>Mt 18:21-35, Parable of the Unforgiving Servant </a:t>
            </a:r>
          </a:p>
        </p:txBody>
      </p:sp>
    </p:spTree>
    <p:extLst>
      <p:ext uri="{BB962C8B-B14F-4D97-AF65-F5344CB8AC3E}">
        <p14:creationId xmlns:p14="http://schemas.microsoft.com/office/powerpoint/2010/main" val="37991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Day of Rejection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Dead Fig </a:t>
            </a:r>
            <a:r>
              <a:rPr lang="en-US" dirty="0" smtClean="0"/>
              <a:t>Tree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Faith in Prayer</a:t>
            </a:r>
          </a:p>
          <a:p>
            <a:pPr lvl="2"/>
            <a:r>
              <a:rPr lang="en-US" dirty="0"/>
              <a:t>Jas 1:5-8, ask for wisdom in faith</a:t>
            </a:r>
          </a:p>
          <a:p>
            <a:pPr lvl="2"/>
            <a:r>
              <a:rPr lang="en-US" dirty="0"/>
              <a:t>Jas 5:13-18, example of Elijah </a:t>
            </a:r>
          </a:p>
          <a:p>
            <a:pPr lvl="1"/>
            <a:r>
              <a:rPr lang="en-US" dirty="0" smtClean="0"/>
              <a:t>Forgive Others</a:t>
            </a:r>
          </a:p>
          <a:p>
            <a:pPr lvl="2"/>
            <a:r>
              <a:rPr lang="en-US" dirty="0"/>
              <a:t>Mt 18:21-35, Parable of the Unforgiving Servant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3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Barren Fig Tree</a:t>
            </a:r>
          </a:p>
          <a:p>
            <a:pPr lvl="1"/>
            <a:r>
              <a:rPr lang="en-US" dirty="0" smtClean="0"/>
              <a:t>Opportunity had Past – Time of Judgment</a:t>
            </a:r>
          </a:p>
          <a:p>
            <a:pPr lvl="1"/>
            <a:r>
              <a:rPr lang="en-US" dirty="0" smtClean="0"/>
              <a:t>Fulfill God’s Purpose</a:t>
            </a:r>
          </a:p>
          <a:p>
            <a:pPr lvl="2"/>
            <a:r>
              <a:rPr lang="en-US" dirty="0" smtClean="0"/>
              <a:t>Bear Fruit – Or be Rejected </a:t>
            </a:r>
          </a:p>
          <a:p>
            <a:pPr lvl="2"/>
            <a:r>
              <a:rPr lang="en-US" dirty="0" smtClean="0"/>
              <a:t>Have Faith</a:t>
            </a:r>
          </a:p>
          <a:p>
            <a:pPr lvl="2"/>
            <a:r>
              <a:rPr lang="en-US" dirty="0" smtClean="0"/>
              <a:t>Forgive – Or be Rejected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Kings Rejection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Travels – Sunday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87552"/>
            <a:ext cx="9144000" cy="5870448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5400000">
            <a:off x="5486400" y="2895600"/>
            <a:ext cx="9144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1110246" y="1988070"/>
            <a:ext cx="1335024" cy="19308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8222225" y="3352800"/>
            <a:ext cx="9144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10400" y="345605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Zacchaeus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Jericho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Lk 19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645033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Jesus on Donkey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Mk 11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769633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King Enters Jerusalem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9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2" grpId="0"/>
      <p:bldP spid="1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Last Week</a:t>
            </a:r>
            <a:br>
              <a:rPr lang="en-US" dirty="0" smtClean="0"/>
            </a:br>
            <a:r>
              <a:rPr lang="en-US" dirty="0" smtClean="0"/>
              <a:t>King Rejections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Mk </a:t>
            </a:r>
            <a:r>
              <a:rPr lang="en-US" dirty="0" smtClean="0"/>
              <a:t>11:12-14</a:t>
            </a:r>
          </a:p>
          <a:p>
            <a:r>
              <a:rPr lang="en-US" dirty="0" smtClean="0"/>
              <a:t>Mk 11:20-26</a:t>
            </a:r>
          </a:p>
        </p:txBody>
      </p:sp>
    </p:spTree>
    <p:extLst>
      <p:ext uri="{BB962C8B-B14F-4D97-AF65-F5344CB8AC3E}">
        <p14:creationId xmlns:p14="http://schemas.microsoft.com/office/powerpoint/2010/main" val="348335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Travels – Monday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87552"/>
            <a:ext cx="9144000" cy="5870448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8077200" y="5181600"/>
            <a:ext cx="9144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1110246" y="1988070"/>
            <a:ext cx="1335024" cy="19308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24600" y="52578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Jesus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Spends Night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Mt 21:17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Barren Fig 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62251"/>
            <a:ext cx="6781800" cy="52957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70" y="1562251"/>
            <a:ext cx="7141564" cy="52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4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of Rejection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The Barren Fig Tree</a:t>
            </a:r>
          </a:p>
          <a:p>
            <a:r>
              <a:rPr lang="en-US" dirty="0" smtClean="0"/>
              <a:t>Rejected by the 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Mk </a:t>
            </a:r>
            <a:r>
              <a:rPr lang="en-US" dirty="0" smtClean="0"/>
              <a:t>11:12-14</a:t>
            </a:r>
          </a:p>
          <a:p>
            <a:pPr lvl="1"/>
            <a:r>
              <a:rPr lang="en-US" dirty="0" smtClean="0"/>
              <a:t>Mt 21:19, Fig tree immediately withers</a:t>
            </a:r>
          </a:p>
          <a:p>
            <a:pPr lvl="1"/>
            <a:r>
              <a:rPr lang="en-US" dirty="0" smtClean="0"/>
              <a:t>Similar to a Parable </a:t>
            </a:r>
          </a:p>
          <a:p>
            <a:pPr lvl="2"/>
            <a:r>
              <a:rPr lang="en-US" dirty="0" smtClean="0"/>
              <a:t>Lk 13:1-9, unless </a:t>
            </a:r>
            <a:r>
              <a:rPr lang="en-US" dirty="0"/>
              <a:t>you repent you shall likewise </a:t>
            </a:r>
            <a:r>
              <a:rPr lang="en-US" dirty="0" smtClean="0"/>
              <a:t>perish</a:t>
            </a:r>
          </a:p>
          <a:p>
            <a:pPr lvl="2"/>
            <a:r>
              <a:rPr lang="en-US" dirty="0" smtClean="0"/>
              <a:t>Jesus’ last year of his Ministry</a:t>
            </a:r>
          </a:p>
          <a:p>
            <a:pPr lvl="2"/>
            <a:r>
              <a:rPr lang="en-US" dirty="0" smtClean="0"/>
              <a:t>Given opportunity </a:t>
            </a:r>
          </a:p>
          <a:p>
            <a:pPr lvl="1"/>
            <a:r>
              <a:rPr lang="en-US" dirty="0" smtClean="0"/>
              <a:t>This latter was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5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Day of Rejection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The Barren Fig Tree</a:t>
            </a:r>
          </a:p>
          <a:p>
            <a:r>
              <a:rPr lang="en-US" dirty="0"/>
              <a:t>Rejected by the King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Lesson</a:t>
            </a:r>
          </a:p>
          <a:p>
            <a:pPr lvl="1"/>
            <a:r>
              <a:rPr lang="en-US" dirty="0" smtClean="0"/>
              <a:t>Time for repentance was past</a:t>
            </a:r>
          </a:p>
          <a:p>
            <a:pPr lvl="1"/>
            <a:r>
              <a:rPr lang="en-US" dirty="0" smtClean="0"/>
              <a:t>Time for “judgment”</a:t>
            </a:r>
          </a:p>
          <a:p>
            <a:pPr lvl="2"/>
            <a:r>
              <a:rPr lang="en-US" dirty="0" smtClean="0"/>
              <a:t>Mt 23:34-39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God has a purpose for us</a:t>
            </a:r>
          </a:p>
          <a:p>
            <a:pPr lvl="1"/>
            <a:r>
              <a:rPr lang="en-US" dirty="0" smtClean="0"/>
              <a:t>Lk 13, repent or we shall likewise perish</a:t>
            </a:r>
          </a:p>
          <a:p>
            <a:pPr lvl="2"/>
            <a:r>
              <a:rPr lang="en-US" dirty="0" smtClean="0"/>
              <a:t>Patience and Effort</a:t>
            </a:r>
          </a:p>
          <a:p>
            <a:pPr lvl="1"/>
            <a:r>
              <a:rPr lang="en-US" dirty="0" smtClean="0"/>
              <a:t>But one day…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Travels – </a:t>
            </a:r>
            <a:r>
              <a:rPr lang="en-US" dirty="0" smtClean="0"/>
              <a:t>Tuesday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87552"/>
            <a:ext cx="9144000" cy="5870448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8077200" y="5181600"/>
            <a:ext cx="914400" cy="9144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1110246" y="1988070"/>
            <a:ext cx="1335024" cy="19308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24600" y="5257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Jesus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Spends </a:t>
            </a:r>
            <a:r>
              <a:rPr lang="en-US" sz="2000" dirty="0" smtClean="0">
                <a:solidFill>
                  <a:schemeClr val="tx1"/>
                </a:solidFill>
              </a:rPr>
              <a:t>Night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7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Day of Rejection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Dead Fig </a:t>
            </a:r>
            <a:r>
              <a:rPr lang="en-US" dirty="0" smtClean="0"/>
              <a:t>Tree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Mk </a:t>
            </a:r>
            <a:r>
              <a:rPr lang="en-US" dirty="0" smtClean="0"/>
              <a:t>11:20-24</a:t>
            </a:r>
          </a:p>
          <a:p>
            <a:pPr lvl="1"/>
            <a:r>
              <a:rPr lang="en-US" dirty="0" smtClean="0"/>
              <a:t>The Next Day (Tuesday) </a:t>
            </a:r>
          </a:p>
          <a:p>
            <a:pPr lvl="1"/>
            <a:r>
              <a:rPr lang="en-US" dirty="0" smtClean="0"/>
              <a:t>Vs. 20, The fig tree is Dried up</a:t>
            </a:r>
          </a:p>
          <a:p>
            <a:pPr lvl="1"/>
            <a:r>
              <a:rPr lang="en-US" dirty="0" smtClean="0"/>
              <a:t>Have Faith in God</a:t>
            </a:r>
          </a:p>
          <a:p>
            <a:pPr lvl="2"/>
            <a:r>
              <a:rPr lang="en-US" dirty="0" smtClean="0"/>
              <a:t>To Move Mountains</a:t>
            </a:r>
          </a:p>
          <a:p>
            <a:pPr lvl="3"/>
            <a:r>
              <a:rPr lang="en-US" dirty="0" smtClean="0"/>
              <a:t>Disciple had a weak faith</a:t>
            </a:r>
          </a:p>
          <a:p>
            <a:pPr lvl="3"/>
            <a:r>
              <a:rPr lang="en-US" dirty="0"/>
              <a:t>Mt 17:14-21, healing of the son who </a:t>
            </a:r>
            <a:r>
              <a:rPr lang="en-US" dirty="0" smtClean="0"/>
              <a:t>had a devil</a:t>
            </a:r>
          </a:p>
          <a:p>
            <a:pPr lvl="3"/>
            <a:r>
              <a:rPr lang="en-US" dirty="0"/>
              <a:t>Lk </a:t>
            </a:r>
            <a:r>
              <a:rPr lang="en-US" dirty="0" smtClean="0"/>
              <a:t>17:5-6, move trees</a:t>
            </a:r>
          </a:p>
        </p:txBody>
      </p:sp>
    </p:spTree>
    <p:extLst>
      <p:ext uri="{BB962C8B-B14F-4D97-AF65-F5344CB8AC3E}">
        <p14:creationId xmlns:p14="http://schemas.microsoft.com/office/powerpoint/2010/main" val="397583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3319</TotalTime>
  <Words>333</Words>
  <Application>Microsoft Office PowerPoint</Application>
  <PresentationFormat>On-screen Show (4:3)</PresentationFormat>
  <Paragraphs>83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Copperplate Gothic Bold</vt:lpstr>
      <vt:lpstr>Courier New</vt:lpstr>
      <vt:lpstr>Georgia</vt:lpstr>
      <vt:lpstr>Times New Roman</vt:lpstr>
      <vt:lpstr>Wingdings</vt:lpstr>
      <vt:lpstr>Wingdings 2</vt:lpstr>
      <vt:lpstr>Civic</vt:lpstr>
      <vt:lpstr>Jesus’ Last Week A Day of Rejections</vt:lpstr>
      <vt:lpstr>Jesus Travels – Sunday </vt:lpstr>
      <vt:lpstr>Jesus’ Last Week King Rejections</vt:lpstr>
      <vt:lpstr>Jesus Travels – Monday</vt:lpstr>
      <vt:lpstr>Barren Fig Tree</vt:lpstr>
      <vt:lpstr>A Day of Rejection</vt:lpstr>
      <vt:lpstr>A Day of Rejection</vt:lpstr>
      <vt:lpstr>Jesus Travels – Tuesday </vt:lpstr>
      <vt:lpstr>A Day of Rejection</vt:lpstr>
      <vt:lpstr>A Day of Rejection</vt:lpstr>
      <vt:lpstr>A Day of Rejection</vt:lpstr>
      <vt:lpstr>A Kings Rejection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336</cp:revision>
  <dcterms:created xsi:type="dcterms:W3CDTF">1998-07-07T15:18:40Z</dcterms:created>
  <dcterms:modified xsi:type="dcterms:W3CDTF">2018-12-09T16:51:29Z</dcterms:modified>
</cp:coreProperties>
</file>