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24" r:id="rId1"/>
  </p:sldMasterIdLst>
  <p:notesMasterIdLst>
    <p:notesMasterId r:id="rId21"/>
  </p:notesMasterIdLst>
  <p:handoutMasterIdLst>
    <p:handoutMasterId r:id="rId22"/>
  </p:handoutMasterIdLst>
  <p:sldIdLst>
    <p:sldId id="283" r:id="rId2"/>
    <p:sldId id="321" r:id="rId3"/>
    <p:sldId id="322" r:id="rId4"/>
    <p:sldId id="323" r:id="rId5"/>
    <p:sldId id="324" r:id="rId6"/>
    <p:sldId id="306" r:id="rId7"/>
    <p:sldId id="307" r:id="rId8"/>
    <p:sldId id="308" r:id="rId9"/>
    <p:sldId id="305" r:id="rId10"/>
    <p:sldId id="316" r:id="rId11"/>
    <p:sldId id="309" r:id="rId12"/>
    <p:sldId id="310" r:id="rId13"/>
    <p:sldId id="312" r:id="rId14"/>
    <p:sldId id="313" r:id="rId15"/>
    <p:sldId id="317" r:id="rId16"/>
    <p:sldId id="318" r:id="rId17"/>
    <p:sldId id="320" r:id="rId18"/>
    <p:sldId id="319" r:id="rId19"/>
    <p:sldId id="299" r:id="rId20"/>
  </p:sldIdLst>
  <p:sldSz cx="9144000" cy="6858000" type="screen4x3"/>
  <p:notesSz cx="6858000" cy="9144000"/>
  <p:defaultTextStyle>
    <a:defPPr>
      <a:defRPr lang="en-US"/>
    </a:defPPr>
    <a:lvl1pPr algn="ctr" rtl="0" eaLnBrk="0" fontAlgn="base" hangingPunct="0">
      <a:spcBef>
        <a:spcPct val="0"/>
      </a:spcBef>
      <a:spcAft>
        <a:spcPct val="0"/>
      </a:spcAft>
      <a:defRPr sz="4000" b="1" kern="1200">
        <a:solidFill>
          <a:schemeClr val="tx2"/>
        </a:solidFill>
        <a:latin typeface="Times New Roman" pitchFamily="18" charset="0"/>
        <a:ea typeface="+mn-ea"/>
        <a:cs typeface="+mn-cs"/>
      </a:defRPr>
    </a:lvl1pPr>
    <a:lvl2pPr marL="457200" algn="ctr" rtl="0" eaLnBrk="0" fontAlgn="base" hangingPunct="0">
      <a:spcBef>
        <a:spcPct val="0"/>
      </a:spcBef>
      <a:spcAft>
        <a:spcPct val="0"/>
      </a:spcAft>
      <a:defRPr sz="4000" b="1" kern="1200">
        <a:solidFill>
          <a:schemeClr val="tx2"/>
        </a:solidFill>
        <a:latin typeface="Times New Roman" pitchFamily="18" charset="0"/>
        <a:ea typeface="+mn-ea"/>
        <a:cs typeface="+mn-cs"/>
      </a:defRPr>
    </a:lvl2pPr>
    <a:lvl3pPr marL="914400" algn="ctr" rtl="0" eaLnBrk="0" fontAlgn="base" hangingPunct="0">
      <a:spcBef>
        <a:spcPct val="0"/>
      </a:spcBef>
      <a:spcAft>
        <a:spcPct val="0"/>
      </a:spcAft>
      <a:defRPr sz="4000" b="1" kern="1200">
        <a:solidFill>
          <a:schemeClr val="tx2"/>
        </a:solidFill>
        <a:latin typeface="Times New Roman" pitchFamily="18" charset="0"/>
        <a:ea typeface="+mn-ea"/>
        <a:cs typeface="+mn-cs"/>
      </a:defRPr>
    </a:lvl3pPr>
    <a:lvl4pPr marL="1371600" algn="ctr" rtl="0" eaLnBrk="0" fontAlgn="base" hangingPunct="0">
      <a:spcBef>
        <a:spcPct val="0"/>
      </a:spcBef>
      <a:spcAft>
        <a:spcPct val="0"/>
      </a:spcAft>
      <a:defRPr sz="4000" b="1" kern="1200">
        <a:solidFill>
          <a:schemeClr val="tx2"/>
        </a:solidFill>
        <a:latin typeface="Times New Roman" pitchFamily="18" charset="0"/>
        <a:ea typeface="+mn-ea"/>
        <a:cs typeface="+mn-cs"/>
      </a:defRPr>
    </a:lvl4pPr>
    <a:lvl5pPr marL="1828800" algn="ctr" rtl="0" eaLnBrk="0" fontAlgn="base" hangingPunct="0">
      <a:spcBef>
        <a:spcPct val="0"/>
      </a:spcBef>
      <a:spcAft>
        <a:spcPct val="0"/>
      </a:spcAft>
      <a:defRPr sz="4000" b="1" kern="1200">
        <a:solidFill>
          <a:schemeClr val="tx2"/>
        </a:solidFill>
        <a:latin typeface="Times New Roman" pitchFamily="18" charset="0"/>
        <a:ea typeface="+mn-ea"/>
        <a:cs typeface="+mn-cs"/>
      </a:defRPr>
    </a:lvl5pPr>
    <a:lvl6pPr marL="2286000" algn="l" defTabSz="914400" rtl="0" eaLnBrk="1" latinLnBrk="0" hangingPunct="1">
      <a:defRPr sz="4000" b="1" kern="1200">
        <a:solidFill>
          <a:schemeClr val="tx2"/>
        </a:solidFill>
        <a:latin typeface="Times New Roman" pitchFamily="18" charset="0"/>
        <a:ea typeface="+mn-ea"/>
        <a:cs typeface="+mn-cs"/>
      </a:defRPr>
    </a:lvl6pPr>
    <a:lvl7pPr marL="2743200" algn="l" defTabSz="914400" rtl="0" eaLnBrk="1" latinLnBrk="0" hangingPunct="1">
      <a:defRPr sz="4000" b="1" kern="1200">
        <a:solidFill>
          <a:schemeClr val="tx2"/>
        </a:solidFill>
        <a:latin typeface="Times New Roman" pitchFamily="18" charset="0"/>
        <a:ea typeface="+mn-ea"/>
        <a:cs typeface="+mn-cs"/>
      </a:defRPr>
    </a:lvl7pPr>
    <a:lvl8pPr marL="3200400" algn="l" defTabSz="914400" rtl="0" eaLnBrk="1" latinLnBrk="0" hangingPunct="1">
      <a:defRPr sz="4000" b="1" kern="1200">
        <a:solidFill>
          <a:schemeClr val="tx2"/>
        </a:solidFill>
        <a:latin typeface="Times New Roman" pitchFamily="18" charset="0"/>
        <a:ea typeface="+mn-ea"/>
        <a:cs typeface="+mn-cs"/>
      </a:defRPr>
    </a:lvl8pPr>
    <a:lvl9pPr marL="3657600" algn="l" defTabSz="914400" rtl="0" eaLnBrk="1" latinLnBrk="0" hangingPunct="1">
      <a:defRPr sz="4000" b="1" kern="1200">
        <a:solidFill>
          <a:schemeClr val="tx2"/>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66FFFF"/>
    <a:srgbClr val="FF3300"/>
    <a:srgbClr val="3333CC"/>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2571" autoAdjust="0"/>
  </p:normalViewPr>
  <p:slideViewPr>
    <p:cSldViewPr>
      <p:cViewPr varScale="1">
        <p:scale>
          <a:sx n="84" d="100"/>
          <a:sy n="84" d="100"/>
        </p:scale>
        <p:origin x="686" y="72"/>
      </p:cViewPr>
      <p:guideLst>
        <p:guide orient="horz" pos="2160"/>
        <p:guide pos="2880"/>
      </p:guideLst>
    </p:cSldViewPr>
  </p:slideViewPr>
  <p:outlineViewPr>
    <p:cViewPr>
      <p:scale>
        <a:sx n="33" d="100"/>
        <a:sy n="33" d="100"/>
      </p:scale>
      <p:origin x="0" y="6066"/>
    </p:cViewPr>
  </p:outlineViewPr>
  <p:notesTextViewPr>
    <p:cViewPr>
      <p:scale>
        <a:sx n="100" d="100"/>
        <a:sy n="100" d="100"/>
      </p:scale>
      <p:origin x="0" y="0"/>
    </p:cViewPr>
  </p:notesTextViewPr>
  <p:sorterViewPr>
    <p:cViewPr>
      <p:scale>
        <a:sx n="66" d="100"/>
        <a:sy n="66" d="100"/>
      </p:scale>
      <p:origin x="0" y="366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dirty="0"/>
          </a:p>
        </p:txBody>
      </p:sp>
      <p:sp>
        <p:nvSpPr>
          <p:cNvPr id="8192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dirty="0"/>
          </a:p>
        </p:txBody>
      </p:sp>
      <p:sp>
        <p:nvSpPr>
          <p:cNvPr id="8192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dirty="0"/>
          </a:p>
        </p:txBody>
      </p:sp>
      <p:sp>
        <p:nvSpPr>
          <p:cNvPr id="8192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2A9AB22E-3F9F-4E82-B630-ED7A8106FC18}" type="slidenum">
              <a:rPr lang="en-US"/>
              <a:pPr/>
              <a:t>‹#›</a:t>
            </a:fld>
            <a:endParaRPr lang="en-US" dirty="0"/>
          </a:p>
        </p:txBody>
      </p:sp>
    </p:spTree>
    <p:extLst>
      <p:ext uri="{BB962C8B-B14F-4D97-AF65-F5344CB8AC3E}">
        <p14:creationId xmlns:p14="http://schemas.microsoft.com/office/powerpoint/2010/main" val="32579289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dirty="0"/>
          </a:p>
        </p:txBody>
      </p:sp>
      <p:sp>
        <p:nvSpPr>
          <p:cNvPr id="80899"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dirty="0"/>
          </a:p>
        </p:txBody>
      </p:sp>
      <p:sp>
        <p:nvSpPr>
          <p:cNvPr id="809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0901"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0902"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dirty="0"/>
          </a:p>
        </p:txBody>
      </p:sp>
      <p:sp>
        <p:nvSpPr>
          <p:cNvPr id="80903"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96CD0EDE-A35E-4F54-80C3-5C71B125864E}" type="slidenum">
              <a:rPr lang="en-US"/>
              <a:pPr/>
              <a:t>‹#›</a:t>
            </a:fld>
            <a:endParaRPr lang="en-US" dirty="0"/>
          </a:p>
        </p:txBody>
      </p:sp>
    </p:spTree>
    <p:extLst>
      <p:ext uri="{BB962C8B-B14F-4D97-AF65-F5344CB8AC3E}">
        <p14:creationId xmlns:p14="http://schemas.microsoft.com/office/powerpoint/2010/main" val="26827231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B048C6-F51A-4832-AD01-00EDCF00B456}" type="slidenum">
              <a:rPr lang="en-US"/>
              <a:pPr/>
              <a:t>1</a:t>
            </a:fld>
            <a:endParaRPr lang="en-US" dirty="0"/>
          </a:p>
        </p:txBody>
      </p:sp>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3338959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Each person</a:t>
            </a:r>
            <a:r>
              <a:rPr lang="en-US" baseline="0" dirty="0" smtClean="0"/>
              <a:t> can have a different preference</a:t>
            </a:r>
          </a:p>
          <a:p>
            <a:r>
              <a:rPr lang="en-US" baseline="0" dirty="0" smtClean="0"/>
              <a:t>Except the heart – sometimes we have men that we realize they preach with a heart that is passionate about our Savior and Salvation, though they are not good orators. </a:t>
            </a:r>
            <a:endParaRPr lang="en-US" dirty="0"/>
          </a:p>
        </p:txBody>
      </p:sp>
      <p:sp>
        <p:nvSpPr>
          <p:cNvPr id="4" name="Slide Number Placeholder 3"/>
          <p:cNvSpPr>
            <a:spLocks noGrp="1"/>
          </p:cNvSpPr>
          <p:nvPr>
            <p:ph type="sldNum" sz="quarter" idx="10"/>
          </p:nvPr>
        </p:nvSpPr>
        <p:spPr/>
        <p:txBody>
          <a:bodyPr/>
          <a:lstStyle/>
          <a:p>
            <a:fld id="{96CD0EDE-A35E-4F54-80C3-5C71B125864E}" type="slidenum">
              <a:rPr lang="en-US" smtClean="0"/>
              <a:pPr/>
              <a:t>16</a:t>
            </a:fld>
            <a:endParaRPr lang="en-US" dirty="0"/>
          </a:p>
        </p:txBody>
      </p:sp>
    </p:spTree>
    <p:extLst>
      <p:ext uri="{BB962C8B-B14F-4D97-AF65-F5344CB8AC3E}">
        <p14:creationId xmlns:p14="http://schemas.microsoft.com/office/powerpoint/2010/main" val="8155672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will comeback and address the topic of the preachers heart,</a:t>
            </a:r>
            <a:r>
              <a:rPr lang="en-US" baseline="0" dirty="0" smtClean="0"/>
              <a:t> II Tim 2</a:t>
            </a:r>
          </a:p>
          <a:p>
            <a:endParaRPr lang="en-US" dirty="0"/>
          </a:p>
        </p:txBody>
      </p:sp>
      <p:sp>
        <p:nvSpPr>
          <p:cNvPr id="4" name="Slide Number Placeholder 3"/>
          <p:cNvSpPr>
            <a:spLocks noGrp="1"/>
          </p:cNvSpPr>
          <p:nvPr>
            <p:ph type="sldNum" sz="quarter" idx="10"/>
          </p:nvPr>
        </p:nvSpPr>
        <p:spPr/>
        <p:txBody>
          <a:bodyPr/>
          <a:lstStyle/>
          <a:p>
            <a:fld id="{96CD0EDE-A35E-4F54-80C3-5C71B125864E}" type="slidenum">
              <a:rPr lang="en-US" smtClean="0"/>
              <a:pPr/>
              <a:t>2</a:t>
            </a:fld>
            <a:endParaRPr lang="en-US" dirty="0"/>
          </a:p>
        </p:txBody>
      </p:sp>
    </p:spTree>
    <p:extLst>
      <p:ext uri="{BB962C8B-B14F-4D97-AF65-F5344CB8AC3E}">
        <p14:creationId xmlns:p14="http://schemas.microsoft.com/office/powerpoint/2010/main" val="19229975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a:t>
            </a:r>
            <a:r>
              <a:rPr lang="en-US" baseline="0" dirty="0" smtClean="0"/>
              <a:t> different offices in the church; some divinely selected, some by the church</a:t>
            </a:r>
          </a:p>
          <a:p>
            <a:r>
              <a:rPr lang="en-US" baseline="0" dirty="0" smtClean="0"/>
              <a:t>Study Pastor and Teachers, may be the same person.  The conjunction here is different in the Greek that the previous. </a:t>
            </a:r>
            <a:endParaRPr lang="en-US" dirty="0"/>
          </a:p>
        </p:txBody>
      </p:sp>
      <p:sp>
        <p:nvSpPr>
          <p:cNvPr id="4" name="Slide Number Placeholder 3"/>
          <p:cNvSpPr>
            <a:spLocks noGrp="1"/>
          </p:cNvSpPr>
          <p:nvPr>
            <p:ph type="sldNum" sz="quarter" idx="10"/>
          </p:nvPr>
        </p:nvSpPr>
        <p:spPr/>
        <p:txBody>
          <a:bodyPr/>
          <a:lstStyle/>
          <a:p>
            <a:fld id="{96CD0EDE-A35E-4F54-80C3-5C71B125864E}" type="slidenum">
              <a:rPr lang="en-US" smtClean="0"/>
              <a:pPr/>
              <a:t>3</a:t>
            </a:fld>
            <a:endParaRPr lang="en-US" dirty="0"/>
          </a:p>
        </p:txBody>
      </p:sp>
    </p:spTree>
    <p:extLst>
      <p:ext uri="{BB962C8B-B14F-4D97-AF65-F5344CB8AC3E}">
        <p14:creationId xmlns:p14="http://schemas.microsoft.com/office/powerpoint/2010/main" val="15820591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Timid</a:t>
            </a:r>
            <a:r>
              <a:rPr lang="en-US" baseline="0" dirty="0" smtClean="0"/>
              <a:t> Timothy</a:t>
            </a:r>
            <a:endParaRPr lang="en-US" dirty="0"/>
          </a:p>
        </p:txBody>
      </p:sp>
      <p:sp>
        <p:nvSpPr>
          <p:cNvPr id="4" name="Slide Number Placeholder 3"/>
          <p:cNvSpPr>
            <a:spLocks noGrp="1"/>
          </p:cNvSpPr>
          <p:nvPr>
            <p:ph type="sldNum" sz="quarter" idx="10"/>
          </p:nvPr>
        </p:nvSpPr>
        <p:spPr/>
        <p:txBody>
          <a:bodyPr/>
          <a:lstStyle/>
          <a:p>
            <a:fld id="{96CD0EDE-A35E-4F54-80C3-5C71B125864E}" type="slidenum">
              <a:rPr lang="en-US" smtClean="0"/>
              <a:pPr/>
              <a:t>4</a:t>
            </a:fld>
            <a:endParaRPr lang="en-US" dirty="0"/>
          </a:p>
        </p:txBody>
      </p:sp>
    </p:spTree>
    <p:extLst>
      <p:ext uri="{BB962C8B-B14F-4D97-AF65-F5344CB8AC3E}">
        <p14:creationId xmlns:p14="http://schemas.microsoft.com/office/powerpoint/2010/main" val="3379708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will look at how the Greek and scripture ties these together;</a:t>
            </a:r>
            <a:r>
              <a:rPr lang="en-US" baseline="0" dirty="0" smtClean="0"/>
              <a:t> Evangelist can include all these terms</a:t>
            </a:r>
            <a:endParaRPr lang="en-US" dirty="0"/>
          </a:p>
        </p:txBody>
      </p:sp>
      <p:sp>
        <p:nvSpPr>
          <p:cNvPr id="4" name="Slide Number Placeholder 3"/>
          <p:cNvSpPr>
            <a:spLocks noGrp="1"/>
          </p:cNvSpPr>
          <p:nvPr>
            <p:ph type="sldNum" sz="quarter" idx="10"/>
          </p:nvPr>
        </p:nvSpPr>
        <p:spPr/>
        <p:txBody>
          <a:bodyPr/>
          <a:lstStyle/>
          <a:p>
            <a:fld id="{96CD0EDE-A35E-4F54-80C3-5C71B125864E}" type="slidenum">
              <a:rPr lang="en-US" smtClean="0"/>
              <a:pPr/>
              <a:t>5</a:t>
            </a:fld>
            <a:endParaRPr lang="en-US" dirty="0"/>
          </a:p>
        </p:txBody>
      </p:sp>
    </p:spTree>
    <p:extLst>
      <p:ext uri="{BB962C8B-B14F-4D97-AF65-F5344CB8AC3E}">
        <p14:creationId xmlns:p14="http://schemas.microsoft.com/office/powerpoint/2010/main" val="10139418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 these words are from a</a:t>
            </a:r>
            <a:r>
              <a:rPr lang="en-US" baseline="0" dirty="0" smtClean="0"/>
              <a:t> similar </a:t>
            </a:r>
            <a:r>
              <a:rPr lang="en-US" dirty="0" smtClean="0"/>
              <a:t>Greek word;</a:t>
            </a:r>
            <a:endParaRPr lang="en-US" dirty="0"/>
          </a:p>
        </p:txBody>
      </p:sp>
      <p:sp>
        <p:nvSpPr>
          <p:cNvPr id="4" name="Slide Number Placeholder 3"/>
          <p:cNvSpPr>
            <a:spLocks noGrp="1"/>
          </p:cNvSpPr>
          <p:nvPr>
            <p:ph type="sldNum" sz="quarter" idx="10"/>
          </p:nvPr>
        </p:nvSpPr>
        <p:spPr/>
        <p:txBody>
          <a:bodyPr/>
          <a:lstStyle/>
          <a:p>
            <a:fld id="{96CD0EDE-A35E-4F54-80C3-5C71B125864E}" type="slidenum">
              <a:rPr lang="en-US" smtClean="0"/>
              <a:pPr/>
              <a:t>9</a:t>
            </a:fld>
            <a:endParaRPr lang="en-US" dirty="0"/>
          </a:p>
        </p:txBody>
      </p:sp>
    </p:spTree>
    <p:extLst>
      <p:ext uri="{BB962C8B-B14F-4D97-AF65-F5344CB8AC3E}">
        <p14:creationId xmlns:p14="http://schemas.microsoft.com/office/powerpoint/2010/main" val="31026885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three</a:t>
            </a:r>
            <a:r>
              <a:rPr lang="en-US" baseline="0" dirty="0" smtClean="0"/>
              <a:t> all are part of an evangelist work; one who spreads good tidings. He preaches it, teaches it, and servers for it</a:t>
            </a:r>
            <a:endParaRPr lang="en-US" dirty="0"/>
          </a:p>
        </p:txBody>
      </p:sp>
      <p:sp>
        <p:nvSpPr>
          <p:cNvPr id="4" name="Slide Number Placeholder 3"/>
          <p:cNvSpPr>
            <a:spLocks noGrp="1"/>
          </p:cNvSpPr>
          <p:nvPr>
            <p:ph type="sldNum" sz="quarter" idx="10"/>
          </p:nvPr>
        </p:nvSpPr>
        <p:spPr/>
        <p:txBody>
          <a:bodyPr/>
          <a:lstStyle/>
          <a:p>
            <a:fld id="{96CD0EDE-A35E-4F54-80C3-5C71B125864E}" type="slidenum">
              <a:rPr lang="en-US" smtClean="0"/>
              <a:pPr/>
              <a:t>12</a:t>
            </a:fld>
            <a:endParaRPr lang="en-US" dirty="0"/>
          </a:p>
        </p:txBody>
      </p:sp>
    </p:spTree>
    <p:extLst>
      <p:ext uri="{BB962C8B-B14F-4D97-AF65-F5344CB8AC3E}">
        <p14:creationId xmlns:p14="http://schemas.microsoft.com/office/powerpoint/2010/main" val="29676554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is basically what the Apostles were preaching and teaching in the first part of acts. </a:t>
            </a:r>
            <a:endParaRPr lang="en-US" dirty="0"/>
          </a:p>
        </p:txBody>
      </p:sp>
      <p:sp>
        <p:nvSpPr>
          <p:cNvPr id="4" name="Slide Number Placeholder 3"/>
          <p:cNvSpPr>
            <a:spLocks noGrp="1"/>
          </p:cNvSpPr>
          <p:nvPr>
            <p:ph type="sldNum" sz="quarter" idx="10"/>
          </p:nvPr>
        </p:nvSpPr>
        <p:spPr/>
        <p:txBody>
          <a:bodyPr/>
          <a:lstStyle/>
          <a:p>
            <a:fld id="{96CD0EDE-A35E-4F54-80C3-5C71B125864E}" type="slidenum">
              <a:rPr lang="en-US" smtClean="0"/>
              <a:pPr/>
              <a:t>14</a:t>
            </a:fld>
            <a:endParaRPr lang="en-US" dirty="0"/>
          </a:p>
        </p:txBody>
      </p:sp>
    </p:spTree>
    <p:extLst>
      <p:ext uri="{BB962C8B-B14F-4D97-AF65-F5344CB8AC3E}">
        <p14:creationId xmlns:p14="http://schemas.microsoft.com/office/powerpoint/2010/main" val="17450229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Exegesis – I have to look this up;  study scripture in context: context</a:t>
            </a:r>
            <a:r>
              <a:rPr lang="en-US" baseline="0" dirty="0" smtClean="0"/>
              <a:t> of what is written, context of the people who it was written to</a:t>
            </a:r>
          </a:p>
          <a:p>
            <a:r>
              <a:rPr lang="en-US" baseline="0" dirty="0" smtClean="0"/>
              <a:t>For example Timothy: the 2</a:t>
            </a:r>
            <a:r>
              <a:rPr lang="en-US" baseline="30000" dirty="0" smtClean="0"/>
              <a:t>nd</a:t>
            </a:r>
            <a:r>
              <a:rPr lang="en-US" baseline="0" dirty="0" smtClean="0"/>
              <a:t> letter.  Overall context: To a young timid preacher; Genesis: to the wandering children of Israel… etc. </a:t>
            </a:r>
          </a:p>
          <a:p>
            <a:r>
              <a:rPr lang="en-US" baseline="0" dirty="0" smtClean="0"/>
              <a:t>Importance of context in our studies vs proof-texting </a:t>
            </a:r>
          </a:p>
          <a:p>
            <a:r>
              <a:rPr lang="en-US" baseline="0" dirty="0" smtClean="0"/>
              <a:t>Some take great exception to historical studies: first there is a use for these in the kingdom.  need for us to realize the people, their nature, their background.</a:t>
            </a:r>
            <a:endParaRPr lang="en-US" dirty="0"/>
          </a:p>
        </p:txBody>
      </p:sp>
      <p:sp>
        <p:nvSpPr>
          <p:cNvPr id="4" name="Slide Number Placeholder 3"/>
          <p:cNvSpPr>
            <a:spLocks noGrp="1"/>
          </p:cNvSpPr>
          <p:nvPr>
            <p:ph type="sldNum" sz="quarter" idx="10"/>
          </p:nvPr>
        </p:nvSpPr>
        <p:spPr/>
        <p:txBody>
          <a:bodyPr/>
          <a:lstStyle/>
          <a:p>
            <a:fld id="{96CD0EDE-A35E-4F54-80C3-5C71B125864E}" type="slidenum">
              <a:rPr lang="en-US" smtClean="0"/>
              <a:pPr/>
              <a:t>15</a:t>
            </a:fld>
            <a:endParaRPr lang="en-US" dirty="0"/>
          </a:p>
        </p:txBody>
      </p:sp>
    </p:spTree>
    <p:extLst>
      <p:ext uri="{BB962C8B-B14F-4D97-AF65-F5344CB8AC3E}">
        <p14:creationId xmlns:p14="http://schemas.microsoft.com/office/powerpoint/2010/main" val="1715792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009930" y="3956280"/>
            <a:ext cx="5123755" cy="1086237"/>
          </a:xfrm>
          <a:prstGeom prst="rect">
            <a:avLst/>
          </a:prstGeom>
        </p:spPr>
        <p:txBody>
          <a:bodyPr>
            <a:noAutofit/>
          </a:bodyPr>
          <a:lstStyle>
            <a:lvl1pPr marL="0" indent="0" algn="ctr">
              <a:lnSpc>
                <a:spcPct val="112000"/>
              </a:lnSpc>
              <a:spcBef>
                <a:spcPts val="0"/>
              </a:spcBef>
              <a:spcAft>
                <a:spcPts val="0"/>
              </a:spcAft>
              <a:buNone/>
              <a:defRPr sz="32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0969567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04800"/>
            <a:ext cx="8153400" cy="914400"/>
          </a:xfrm>
        </p:spPr>
        <p:txBody>
          <a:bodyPr>
            <a:noAutofit/>
          </a:bodyPr>
          <a:lstStyle>
            <a:lvl1pPr>
              <a:defRPr sz="4800" b="1">
                <a:latin typeface="Century Gothic" panose="020B0502020202020204" pitchFamily="34" charset="0"/>
              </a:defRPr>
            </a:lvl1pPr>
          </a:lstStyle>
          <a:p>
            <a:r>
              <a:rPr lang="en-US" dirty="0" smtClean="0"/>
              <a:t>Click to edit Master title</a:t>
            </a:r>
            <a:endParaRPr lang="en-US" dirty="0"/>
          </a:p>
        </p:txBody>
      </p:sp>
      <p:sp>
        <p:nvSpPr>
          <p:cNvPr id="7" name="Round Diagonal Corner Rectangle 6"/>
          <p:cNvSpPr/>
          <p:nvPr userDrawn="1"/>
        </p:nvSpPr>
        <p:spPr>
          <a:xfrm>
            <a:off x="609600" y="1371600"/>
            <a:ext cx="8534400" cy="5486401"/>
          </a:xfrm>
          <a:prstGeom prst="round2DiagRect">
            <a:avLst>
              <a:gd name="adj1" fmla="val 20689"/>
              <a:gd name="adj2" fmla="val 0"/>
            </a:avLst>
          </a:prstGeom>
          <a:gradFill>
            <a:gsLst>
              <a:gs pos="0">
                <a:schemeClr val="bg2">
                  <a:alpha val="50000"/>
                </a:schemeClr>
              </a:gs>
              <a:gs pos="86000">
                <a:schemeClr val="accent1">
                  <a:satMod val="110000"/>
                  <a:lumMod val="100000"/>
                  <a:shade val="100000"/>
                </a:schemeClr>
              </a:gs>
              <a:gs pos="100000">
                <a:schemeClr val="accent1">
                  <a:lumMod val="99000"/>
                  <a:satMod val="120000"/>
                  <a:shade val="78000"/>
                </a:schemeClr>
              </a:gs>
            </a:gsLst>
          </a:gra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028700" y="1524000"/>
            <a:ext cx="7962900" cy="5334000"/>
          </a:xfrm>
          <a:prstGeom prst="rect">
            <a:avLst/>
          </a:prstGeom>
        </p:spPr>
        <p:txBody>
          <a:bodyPr>
            <a:normAutofit/>
          </a:bodyPr>
          <a:lstStyle>
            <a:lvl1pPr marL="461963" indent="-461963">
              <a:buSzPct val="80000"/>
              <a:buFont typeface="Wingdings" panose="05000000000000000000" pitchFamily="2" charset="2"/>
              <a:buChar char="q"/>
              <a:defRPr sz="4000"/>
            </a:lvl1pPr>
            <a:lvl2pPr marL="914400" indent="-452438">
              <a:defRPr sz="3600"/>
            </a:lvl2pPr>
            <a:lvl3pPr marL="1371600" indent="-457200">
              <a:defRPr sz="3200"/>
            </a:lvl3pPr>
            <a:lvl4pPr marL="1828800" indent="-452438">
              <a:buFont typeface="Courier New" panose="02070309020205020404" pitchFamily="49" charset="0"/>
              <a:buChar char="o"/>
              <a:defRPr sz="2800"/>
            </a:lvl4pPr>
            <a:lvl5pPr>
              <a:defRPr sz="3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3546743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8700" y="191294"/>
            <a:ext cx="8039100" cy="799306"/>
          </a:xfrm>
        </p:spPr>
        <p:txBody>
          <a:bodyPr/>
          <a:lstStyle>
            <a:lvl1pPr>
              <a:defRPr>
                <a:solidFill>
                  <a:schemeClr val="tx2"/>
                </a:solidFill>
              </a:defRPr>
            </a:lvl1pPr>
          </a:lstStyle>
          <a:p>
            <a:r>
              <a:rPr lang="en-US" dirty="0" smtClean="0"/>
              <a:t>Click to edit Master title</a:t>
            </a:r>
            <a:endParaRPr lang="en-US" dirty="0"/>
          </a:p>
        </p:txBody>
      </p:sp>
      <p:sp>
        <p:nvSpPr>
          <p:cNvPr id="8" name="Round Diagonal Corner Rectangle 7"/>
          <p:cNvSpPr/>
          <p:nvPr userDrawn="1"/>
        </p:nvSpPr>
        <p:spPr>
          <a:xfrm>
            <a:off x="609600" y="1451994"/>
            <a:ext cx="4038600" cy="5253607"/>
          </a:xfrm>
          <a:prstGeom prst="round2DiagRect">
            <a:avLst>
              <a:gd name="adj1" fmla="val 8471"/>
              <a:gd name="adj2" fmla="val 8725"/>
            </a:avLst>
          </a:prstGeom>
          <a:gradFill>
            <a:gsLst>
              <a:gs pos="0">
                <a:schemeClr val="bg2"/>
              </a:gs>
              <a:gs pos="86000">
                <a:schemeClr val="accent1">
                  <a:satMod val="110000"/>
                  <a:lumMod val="100000"/>
                  <a:shade val="100000"/>
                </a:schemeClr>
              </a:gs>
              <a:gs pos="100000">
                <a:schemeClr val="accent1">
                  <a:lumMod val="99000"/>
                  <a:satMod val="120000"/>
                  <a:shade val="78000"/>
                </a:schemeClr>
              </a:gs>
            </a:gsLst>
          </a:gra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3" name="Content Placeholder 2"/>
          <p:cNvSpPr>
            <a:spLocks noGrp="1"/>
          </p:cNvSpPr>
          <p:nvPr>
            <p:ph sz="half" idx="1"/>
          </p:nvPr>
        </p:nvSpPr>
        <p:spPr>
          <a:xfrm>
            <a:off x="762000" y="1688201"/>
            <a:ext cx="3886200" cy="4712600"/>
          </a:xfrm>
          <a:prstGeom prst="rect">
            <a:avLst/>
          </a:prstGeom>
        </p:spPr>
        <p:txBody>
          <a:bodyPr/>
          <a:lstStyle>
            <a:lvl1pPr>
              <a:defRPr sz="3200" baseline="0">
                <a:solidFill>
                  <a:schemeClr val="tx2"/>
                </a:solidFill>
              </a:defRPr>
            </a:lvl1pPr>
            <a:lvl2pPr>
              <a:defRPr sz="3200" baseline="0">
                <a:solidFill>
                  <a:schemeClr val="tx2"/>
                </a:solidFill>
              </a:defRPr>
            </a:lvl2pPr>
            <a:lvl3pPr>
              <a:defRPr sz="2800" baseline="0">
                <a:solidFill>
                  <a:schemeClr val="tx2"/>
                </a:solidFill>
              </a:defRPr>
            </a:lvl3pPr>
            <a:lvl4pPr>
              <a:defRPr sz="2800" baseline="0">
                <a:solidFill>
                  <a:schemeClr val="tx2"/>
                </a:solidFill>
              </a:defRPr>
            </a:lvl4pPr>
            <a:lvl5pPr>
              <a:defRPr sz="2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Round Diagonal Corner Rectangle 8"/>
          <p:cNvSpPr/>
          <p:nvPr userDrawn="1"/>
        </p:nvSpPr>
        <p:spPr>
          <a:xfrm>
            <a:off x="4928307" y="1447800"/>
            <a:ext cx="4038600" cy="5253607"/>
          </a:xfrm>
          <a:prstGeom prst="round2DiagRect">
            <a:avLst>
              <a:gd name="adj1" fmla="val 8471"/>
              <a:gd name="adj2" fmla="val 8725"/>
            </a:avLst>
          </a:prstGeom>
          <a:gradFill>
            <a:gsLst>
              <a:gs pos="0">
                <a:schemeClr val="bg2"/>
              </a:gs>
              <a:gs pos="86000">
                <a:schemeClr val="accent1">
                  <a:satMod val="110000"/>
                  <a:lumMod val="100000"/>
                  <a:shade val="100000"/>
                </a:schemeClr>
              </a:gs>
              <a:gs pos="100000">
                <a:schemeClr val="accent1">
                  <a:lumMod val="99000"/>
                  <a:satMod val="120000"/>
                  <a:shade val="78000"/>
                </a:schemeClr>
              </a:gs>
            </a:gsLst>
          </a:gra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4" name="Content Placeholder 3"/>
          <p:cNvSpPr>
            <a:spLocks noGrp="1"/>
          </p:cNvSpPr>
          <p:nvPr>
            <p:ph sz="half" idx="2"/>
          </p:nvPr>
        </p:nvSpPr>
        <p:spPr>
          <a:xfrm>
            <a:off x="5029200" y="1786379"/>
            <a:ext cx="3810000" cy="4614422"/>
          </a:xfrm>
          <a:prstGeom prst="rect">
            <a:avLst/>
          </a:prstGeom>
        </p:spPr>
        <p:txBody>
          <a:bodyPr/>
          <a:lstStyle>
            <a:lvl1pPr>
              <a:defRPr sz="3200">
                <a:solidFill>
                  <a:schemeClr val="tx2"/>
                </a:solidFill>
              </a:defRPr>
            </a:lvl1pPr>
            <a:lvl2pPr>
              <a:defRPr sz="3200">
                <a:solidFill>
                  <a:schemeClr val="tx2"/>
                </a:solidFill>
              </a:defRPr>
            </a:lvl2pPr>
            <a:lvl3pPr>
              <a:defRPr sz="2800">
                <a:solidFill>
                  <a:schemeClr val="tx2"/>
                </a:solidFill>
              </a:defRPr>
            </a:lvl3pPr>
            <a:lvl4pPr>
              <a:defRPr sz="2800">
                <a:solidFill>
                  <a:schemeClr val="tx2"/>
                </a:solidFill>
              </a:defRPr>
            </a:lvl4pPr>
            <a:lvl5pPr>
              <a:defRPr sz="24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9611156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ound Diagonal Corner Rectangle 9"/>
          <p:cNvSpPr/>
          <p:nvPr userDrawn="1"/>
        </p:nvSpPr>
        <p:spPr>
          <a:xfrm>
            <a:off x="609600" y="2013883"/>
            <a:ext cx="4038600" cy="4772111"/>
          </a:xfrm>
          <a:prstGeom prst="round2DiagRect">
            <a:avLst>
              <a:gd name="adj1" fmla="val 8471"/>
              <a:gd name="adj2" fmla="val 8725"/>
            </a:avLst>
          </a:prstGeom>
          <a:gradFill>
            <a:gsLst>
              <a:gs pos="0">
                <a:schemeClr val="bg2"/>
              </a:gs>
              <a:gs pos="86000">
                <a:schemeClr val="accent1">
                  <a:satMod val="110000"/>
                  <a:lumMod val="100000"/>
                  <a:shade val="100000"/>
                </a:schemeClr>
              </a:gs>
              <a:gs pos="100000">
                <a:schemeClr val="accent1">
                  <a:lumMod val="99000"/>
                  <a:satMod val="120000"/>
                  <a:shade val="78000"/>
                </a:schemeClr>
              </a:gs>
            </a:gsLst>
          </a:gra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11" name="Round Diagonal Corner Rectangle 10"/>
          <p:cNvSpPr/>
          <p:nvPr userDrawn="1"/>
        </p:nvSpPr>
        <p:spPr>
          <a:xfrm>
            <a:off x="4928307" y="2009689"/>
            <a:ext cx="4038600" cy="4772111"/>
          </a:xfrm>
          <a:prstGeom prst="round2DiagRect">
            <a:avLst>
              <a:gd name="adj1" fmla="val 8471"/>
              <a:gd name="adj2" fmla="val 8725"/>
            </a:avLst>
          </a:prstGeom>
          <a:gradFill>
            <a:gsLst>
              <a:gs pos="0">
                <a:schemeClr val="bg2"/>
              </a:gs>
              <a:gs pos="86000">
                <a:schemeClr val="accent1">
                  <a:satMod val="110000"/>
                  <a:lumMod val="100000"/>
                  <a:shade val="100000"/>
                </a:schemeClr>
              </a:gs>
              <a:gs pos="100000">
                <a:schemeClr val="accent1">
                  <a:lumMod val="99000"/>
                  <a:satMod val="120000"/>
                  <a:shade val="78000"/>
                </a:schemeClr>
              </a:gs>
            </a:gsLst>
          </a:gra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228600"/>
            <a:ext cx="8305800" cy="762000"/>
          </a:xfrm>
        </p:spPr>
        <p:txBody>
          <a:bodyPr/>
          <a:lstStyle>
            <a:lvl1pPr>
              <a:defRPr>
                <a:solidFill>
                  <a:schemeClr val="tx2"/>
                </a:solidFill>
              </a:defRPr>
            </a:lvl1pPr>
          </a:lstStyle>
          <a:p>
            <a:r>
              <a:rPr lang="en-US" dirty="0" smtClean="0"/>
              <a:t>Click to edit Master title</a:t>
            </a:r>
            <a:endParaRPr lang="en-US" dirty="0"/>
          </a:p>
        </p:txBody>
      </p:sp>
      <p:sp>
        <p:nvSpPr>
          <p:cNvPr id="3" name="Text Placeholder 2"/>
          <p:cNvSpPr>
            <a:spLocks noGrp="1"/>
          </p:cNvSpPr>
          <p:nvPr>
            <p:ph type="body" idx="1"/>
          </p:nvPr>
        </p:nvSpPr>
        <p:spPr>
          <a:xfrm>
            <a:off x="685800" y="1347568"/>
            <a:ext cx="3886200" cy="600076"/>
          </a:xfrm>
          <a:prstGeom prst="rect">
            <a:avLst/>
          </a:prstGeom>
          <a:solidFill>
            <a:schemeClr val="bg2"/>
          </a:solidFill>
        </p:spPr>
        <p:txBody>
          <a:bodyPr wrap="none" anchor="ctr">
            <a:noAutofit/>
          </a:bodyPr>
          <a:lstStyle>
            <a:lvl1pPr marL="0" indent="0" algn="ctr">
              <a:lnSpc>
                <a:spcPct val="84000"/>
              </a:lnSpc>
              <a:spcBef>
                <a:spcPts val="0"/>
              </a:spcBef>
              <a:spcAft>
                <a:spcPts val="0"/>
              </a:spcAft>
              <a:buNone/>
              <a:defRPr sz="3600" b="0" baseline="0">
                <a:solidFill>
                  <a:schemeClr val="tx2"/>
                </a:solidFill>
                <a:latin typeface="Arial Black" panose="020B0A04020102020204" pitchFamily="34"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a:t>
            </a:r>
          </a:p>
        </p:txBody>
      </p:sp>
      <p:sp>
        <p:nvSpPr>
          <p:cNvPr id="4" name="Content Placeholder 3"/>
          <p:cNvSpPr>
            <a:spLocks noGrp="1"/>
          </p:cNvSpPr>
          <p:nvPr>
            <p:ph sz="half" idx="2"/>
          </p:nvPr>
        </p:nvSpPr>
        <p:spPr>
          <a:xfrm>
            <a:off x="762000" y="2209800"/>
            <a:ext cx="3716839" cy="4388467"/>
          </a:xfrm>
          <a:prstGeom prst="rect">
            <a:avLst/>
          </a:prstGeom>
        </p:spPr>
        <p:txBody>
          <a:bodyPr/>
          <a:lstStyle>
            <a:lvl1pPr>
              <a:defRPr sz="3600" baseline="0">
                <a:solidFill>
                  <a:schemeClr val="tx2"/>
                </a:solidFill>
              </a:defRPr>
            </a:lvl1pPr>
            <a:lvl2pPr>
              <a:defRPr sz="3200"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dirty="0" smtClean="0"/>
              <a:t>Click to edit Master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5084417" y="1347568"/>
            <a:ext cx="3726380" cy="600076"/>
          </a:xfrm>
          <a:prstGeom prst="rect">
            <a:avLst/>
          </a:prstGeom>
          <a:solidFill>
            <a:schemeClr val="bg2"/>
          </a:solidFill>
        </p:spPr>
        <p:txBody>
          <a:bodyPr wrap="square" anchor="ctr">
            <a:noAutofit/>
          </a:bodyPr>
          <a:lstStyle>
            <a:lvl1pPr marL="0" indent="0" algn="ctr">
              <a:lnSpc>
                <a:spcPct val="84000"/>
              </a:lnSpc>
              <a:spcBef>
                <a:spcPts val="0"/>
              </a:spcBef>
              <a:spcAft>
                <a:spcPts val="0"/>
              </a:spcAft>
              <a:buNone/>
              <a:defRPr sz="3600" b="0" baseline="0">
                <a:solidFill>
                  <a:schemeClr val="tx2"/>
                </a:solidFill>
                <a:latin typeface="Arial Black" panose="020B0A04020102020204" pitchFamily="34"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a:t>
            </a:r>
          </a:p>
        </p:txBody>
      </p:sp>
      <p:sp>
        <p:nvSpPr>
          <p:cNvPr id="6" name="Content Placeholder 5"/>
          <p:cNvSpPr>
            <a:spLocks noGrp="1"/>
          </p:cNvSpPr>
          <p:nvPr>
            <p:ph sz="quarter" idx="4"/>
          </p:nvPr>
        </p:nvSpPr>
        <p:spPr>
          <a:xfrm>
            <a:off x="5046160" y="2209800"/>
            <a:ext cx="3716840" cy="4388467"/>
          </a:xfrm>
          <a:prstGeom prst="rect">
            <a:avLst/>
          </a:prstGeom>
        </p:spPr>
        <p:txBody>
          <a:bodyPr/>
          <a:lstStyle>
            <a:lvl1pPr>
              <a:defRPr sz="3600" baseline="0">
                <a:solidFill>
                  <a:schemeClr val="tx2"/>
                </a:solidFill>
              </a:defRPr>
            </a:lvl1pPr>
            <a:lvl2pPr>
              <a:defRPr sz="3200"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dirty="0" smtClean="0"/>
              <a:t>Click to edit Master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3870528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a:t>
            </a:r>
            <a:endParaRPr lang="en-US" dirty="0"/>
          </a:p>
        </p:txBody>
      </p:sp>
    </p:spTree>
    <p:extLst>
      <p:ext uri="{BB962C8B-B14F-4D97-AF65-F5344CB8AC3E}">
        <p14:creationId xmlns:p14="http://schemas.microsoft.com/office/powerpoint/2010/main" val="25419767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661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342900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56210" y="457200"/>
            <a:ext cx="3196590" cy="2386484"/>
          </a:xfrm>
        </p:spPr>
        <p:txBody>
          <a:bodyPr anchor="t">
            <a:noAutofit/>
          </a:bodyPr>
          <a:lstStyle>
            <a:lvl1pPr>
              <a:lnSpc>
                <a:spcPct val="84000"/>
              </a:lnSpc>
              <a:defRPr sz="4400" baseline="0">
                <a:solidFill>
                  <a:schemeClr val="tx2"/>
                </a:solidFill>
              </a:defRPr>
            </a:lvl1pPr>
          </a:lstStyle>
          <a:p>
            <a:r>
              <a:rPr lang="en-US" dirty="0" smtClean="0"/>
              <a:t>Click to edit Master title style</a:t>
            </a:r>
            <a:endParaRPr lang="en-US" dirty="0"/>
          </a:p>
        </p:txBody>
      </p:sp>
      <p:sp>
        <p:nvSpPr>
          <p:cNvPr id="11" name="Rectangle 10" title="Divider Bar"/>
          <p:cNvSpPr/>
          <p:nvPr/>
        </p:nvSpPr>
        <p:spPr>
          <a:xfrm>
            <a:off x="342900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Text Placeholder 3"/>
          <p:cNvSpPr>
            <a:spLocks noGrp="1"/>
          </p:cNvSpPr>
          <p:nvPr>
            <p:ph type="body" sz="half" idx="2"/>
          </p:nvPr>
        </p:nvSpPr>
        <p:spPr>
          <a:xfrm>
            <a:off x="156210" y="3237344"/>
            <a:ext cx="3040380" cy="3011056"/>
          </a:xfrm>
          <a:prstGeom prst="rect">
            <a:avLst/>
          </a:prstGeom>
        </p:spPr>
        <p:txBody>
          <a:bodyPr>
            <a:normAutofit/>
          </a:bodyPr>
          <a:lstStyle>
            <a:lvl1pPr marL="0" indent="0">
              <a:lnSpc>
                <a:spcPct val="113000"/>
              </a:lnSpc>
              <a:spcBef>
                <a:spcPts val="0"/>
              </a:spcBef>
              <a:spcAft>
                <a:spcPts val="1500"/>
              </a:spcAft>
              <a:buNone/>
              <a:defRPr sz="3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pic>
        <p:nvPicPr>
          <p:cNvPr id="12" name="Picture 11"/>
          <p:cNvPicPr>
            <a:picLocks noChangeAspect="1" noChangeArrowheads="1"/>
          </p:cNvPicPr>
          <p:nvPr userDrawn="1"/>
        </p:nvPicPr>
        <p:blipFill>
          <a:blip r:embed="rId2" cstate="print"/>
          <a:srcRect/>
          <a:stretch>
            <a:fillRect/>
          </a:stretch>
        </p:blipFill>
        <p:spPr bwMode="auto">
          <a:xfrm>
            <a:off x="3306022" y="-152400"/>
            <a:ext cx="6113356" cy="7315200"/>
          </a:xfrm>
          <a:prstGeom prst="rect">
            <a:avLst/>
          </a:prstGeom>
          <a:noFill/>
          <a:ln w="9525">
            <a:noFill/>
            <a:miter lim="800000"/>
            <a:headEnd/>
            <a:tailEnd/>
          </a:ln>
          <a:effectLst/>
        </p:spPr>
      </p:pic>
      <p:sp>
        <p:nvSpPr>
          <p:cNvPr id="3" name="Content Placeholder 2"/>
          <p:cNvSpPr>
            <a:spLocks noGrp="1"/>
          </p:cNvSpPr>
          <p:nvPr>
            <p:ph idx="1"/>
          </p:nvPr>
        </p:nvSpPr>
        <p:spPr>
          <a:xfrm>
            <a:off x="3886200" y="381000"/>
            <a:ext cx="4953000" cy="5410200"/>
          </a:xfrm>
          <a:prstGeom prst="rect">
            <a:avLst/>
          </a:prstGeom>
        </p:spPr>
        <p:txBody>
          <a:bodyPr/>
          <a:lstStyle>
            <a:lvl1pPr marL="0" indent="0">
              <a:buFont typeface="Wingdings" panose="05000000000000000000" pitchFamily="2" charset="2"/>
              <a:buNone/>
              <a:defRPr sz="3200"/>
            </a:lvl1pPr>
            <a:lvl2pPr marL="461963" indent="-452438">
              <a:buSzPct val="80000"/>
              <a:buFont typeface="Wingdings" panose="05000000000000000000" pitchFamily="2" charset="2"/>
              <a:buChar char="q"/>
              <a:defRPr sz="3200"/>
            </a:lvl2pPr>
            <a:lvl3pPr marL="914400" indent="-461963">
              <a:defRPr sz="2800"/>
            </a:lvl3pPr>
            <a:lvl4pPr marL="1376363" indent="-461963">
              <a:defRPr sz="2800"/>
            </a:lvl4pPr>
            <a:lvl5pPr>
              <a:defRPr sz="3200"/>
            </a:lvl5pPr>
            <a:lvl6pPr>
              <a:defRPr sz="1200"/>
            </a:lvl6pPr>
            <a:lvl7pPr>
              <a:defRPr sz="1200"/>
            </a:lvl7pPr>
            <a:lvl8pPr>
              <a:defRPr sz="1200"/>
            </a:lvl8pPr>
            <a:lvl9pPr>
              <a:defRPr sz="12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86883299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pic>
        <p:nvPicPr>
          <p:cNvPr id="12" name="Picture 11"/>
          <p:cNvPicPr>
            <a:picLocks noChangeAspect="1" noChangeArrowheads="1"/>
          </p:cNvPicPr>
          <p:nvPr userDrawn="1"/>
        </p:nvPicPr>
        <p:blipFill>
          <a:blip r:embed="rId2" cstate="print"/>
          <a:srcRect/>
          <a:stretch>
            <a:fillRect/>
          </a:stretch>
        </p:blipFill>
        <p:spPr bwMode="auto">
          <a:xfrm>
            <a:off x="-304800" y="1066800"/>
            <a:ext cx="9724178" cy="6324600"/>
          </a:xfrm>
          <a:prstGeom prst="rect">
            <a:avLst/>
          </a:prstGeom>
          <a:noFill/>
          <a:ln w="9525">
            <a:noFill/>
            <a:miter lim="800000"/>
            <a:headEnd/>
            <a:tailEnd/>
          </a:ln>
          <a:effectLst/>
        </p:spPr>
      </p:pic>
      <p:sp>
        <p:nvSpPr>
          <p:cNvPr id="3" name="Content Placeholder 2"/>
          <p:cNvSpPr>
            <a:spLocks noGrp="1"/>
          </p:cNvSpPr>
          <p:nvPr>
            <p:ph idx="1"/>
          </p:nvPr>
        </p:nvSpPr>
        <p:spPr>
          <a:xfrm>
            <a:off x="685800" y="1447800"/>
            <a:ext cx="7543800" cy="4343400"/>
          </a:xfrm>
          <a:prstGeom prst="rect">
            <a:avLst/>
          </a:prstGeom>
        </p:spPr>
        <p:txBody>
          <a:bodyPr>
            <a:normAutofit/>
          </a:bodyPr>
          <a:lstStyle>
            <a:lvl1pPr marL="0" indent="0">
              <a:buFont typeface="Wingdings" panose="05000000000000000000" pitchFamily="2" charset="2"/>
              <a:buNone/>
              <a:defRPr sz="3200"/>
            </a:lvl1pPr>
            <a:lvl2pPr marL="461963" indent="-452438">
              <a:buSzPct val="80000"/>
              <a:buFont typeface="Wingdings" panose="05000000000000000000" pitchFamily="2" charset="2"/>
              <a:buChar char="q"/>
              <a:defRPr sz="3200"/>
            </a:lvl2pPr>
            <a:lvl3pPr marL="914400" indent="-461963">
              <a:defRPr sz="2800"/>
            </a:lvl3pPr>
            <a:lvl4pPr marL="1376363" indent="-461963">
              <a:defRPr sz="2800"/>
            </a:lvl4pPr>
            <a:lvl5pPr>
              <a:defRPr sz="3200"/>
            </a:lvl5pPr>
            <a:lvl6pPr>
              <a:defRPr sz="1200"/>
            </a:lvl6pPr>
            <a:lvl7pPr>
              <a:defRPr sz="1200"/>
            </a:lvl7pPr>
            <a:lvl8pPr>
              <a:defRPr sz="1200"/>
            </a:lvl8pPr>
            <a:lvl9pPr>
              <a:defRPr sz="12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ext Placeholder 5"/>
          <p:cNvSpPr>
            <a:spLocks noGrp="1"/>
          </p:cNvSpPr>
          <p:nvPr>
            <p:ph type="body" sz="quarter" idx="10"/>
          </p:nvPr>
        </p:nvSpPr>
        <p:spPr>
          <a:xfrm>
            <a:off x="914400" y="152400"/>
            <a:ext cx="8077200" cy="838200"/>
          </a:xfrm>
          <a:prstGeom prst="rect">
            <a:avLst/>
          </a:prstGeom>
        </p:spPr>
        <p:txBody>
          <a:bodyPr/>
          <a:lstStyle>
            <a:lvl1pPr marL="0" indent="0">
              <a:buNone/>
              <a:defRPr sz="4800" b="1">
                <a:latin typeface="Century Gothic" panose="020B0502020202020204" pitchFamily="34" charset="0"/>
              </a:defRPr>
            </a:lvl1pPr>
          </a:lstStyle>
          <a:p>
            <a:pPr lvl="0"/>
            <a:r>
              <a:rPr lang="en-US" dirty="0" smtClean="0"/>
              <a:t>Click to edit Master text</a:t>
            </a:r>
          </a:p>
        </p:txBody>
      </p:sp>
    </p:spTree>
    <p:extLst>
      <p:ext uri="{BB962C8B-B14F-4D97-AF65-F5344CB8AC3E}">
        <p14:creationId xmlns:p14="http://schemas.microsoft.com/office/powerpoint/2010/main" val="262183710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149090" y="1"/>
            <a:ext cx="4994910" cy="6857999"/>
          </a:xfrm>
          <a:prstGeom prst="rect">
            <a:avLst/>
          </a:prstGeo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542925" y="2855968"/>
            <a:ext cx="2891790" cy="3011432"/>
          </a:xfrm>
          <a:prstGeom prst="rect">
            <a:avLst/>
          </a:prstGeo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630828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11"/>
          <a:stretch>
            <a:fillRect/>
          </a:stretch>
        </p:blipFill>
        <p:spPr>
          <a:xfrm>
            <a:off x="0" y="0"/>
            <a:ext cx="9165382" cy="6841222"/>
          </a:xfrm>
          <a:prstGeom prst="rect">
            <a:avLst/>
          </a:prstGeom>
        </p:spPr>
      </p:pic>
      <p:sp>
        <p:nvSpPr>
          <p:cNvPr id="12" name="Round Diagonal Corner Rectangle 11"/>
          <p:cNvSpPr/>
          <p:nvPr userDrawn="1"/>
        </p:nvSpPr>
        <p:spPr>
          <a:xfrm>
            <a:off x="609600" y="0"/>
            <a:ext cx="8534400" cy="1219200"/>
          </a:xfrm>
          <a:prstGeom prst="round2DiagRect">
            <a:avLst>
              <a:gd name="adj1" fmla="val 40044"/>
              <a:gd name="adj2" fmla="val 0"/>
            </a:avLst>
          </a:prstGeom>
          <a:gradFill>
            <a:gsLst>
              <a:gs pos="0">
                <a:schemeClr val="bg2"/>
              </a:gs>
              <a:gs pos="100000">
                <a:schemeClr val="accent1">
                  <a:lumMod val="60000"/>
                  <a:lumOff val="40000"/>
                </a:schemeClr>
              </a:gs>
            </a:gsLst>
          </a:gra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28700" y="191294"/>
            <a:ext cx="7200900" cy="799306"/>
          </a:xfrm>
          <a:prstGeom prst="rect">
            <a:avLst/>
          </a:prstGeom>
        </p:spPr>
        <p:txBody>
          <a:bodyPr vert="horz" lIns="91440" tIns="45720" rIns="91440" bIns="45720" rtlCol="0" anchor="t">
            <a:noAutofit/>
          </a:bodyPr>
          <a:lstStyle/>
          <a:p>
            <a:r>
              <a:rPr lang="en-US" dirty="0" smtClean="0"/>
              <a:t>Click to edit Master title</a:t>
            </a:r>
            <a:endParaRPr lang="en-US" dirty="0"/>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17053206"/>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8" r:id="rId3"/>
    <p:sldLayoutId id="2147483729" r:id="rId4"/>
    <p:sldLayoutId id="2147483730" r:id="rId5"/>
    <p:sldLayoutId id="2147483731" r:id="rId6"/>
    <p:sldLayoutId id="2147483732" r:id="rId7"/>
    <p:sldLayoutId id="2147483734" r:id="rId8"/>
    <p:sldLayoutId id="2147483733" r:id="rId9"/>
  </p:sldLayoutIdLst>
  <p:timing>
    <p:tnLst>
      <p:par>
        <p:cTn id="1" dur="indefinite" restart="never" nodeType="tmRoot"/>
      </p:par>
    </p:tnLst>
  </p:timing>
  <p:txStyles>
    <p:titleStyle>
      <a:lvl1pPr algn="l" defTabSz="685800" rtl="0" eaLnBrk="1" latinLnBrk="0" hangingPunct="1">
        <a:lnSpc>
          <a:spcPct val="89000"/>
        </a:lnSpc>
        <a:spcBef>
          <a:spcPct val="0"/>
        </a:spcBef>
        <a:buNone/>
        <a:defRPr sz="4800" b="1" kern="1200" cap="none" spc="0" baseline="0">
          <a:ln w="0"/>
          <a:solidFill>
            <a:schemeClr val="tx1"/>
          </a:solidFill>
          <a:effectLst>
            <a:outerShdw blurRad="50800" dist="38100" dir="18900000" algn="bl" rotWithShape="0">
              <a:prstClr val="black">
                <a:alpha val="40000"/>
              </a:prstClr>
            </a:outerShdw>
          </a:effectLst>
          <a:latin typeface="Century Gothic" panose="020B0502020202020204" pitchFamily="34" charset="0"/>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12">
          <p15:clr>
            <a:srgbClr val="F26B43"/>
          </p15:clr>
        </p15:guide>
        <p15:guide id="2" pos="936">
          <p15:clr>
            <a:srgbClr val="F26B43"/>
          </p15:clr>
        </p15:guide>
        <p15:guide id="3" pos="864">
          <p15:clr>
            <a:srgbClr val="F26B43"/>
          </p15:clr>
        </p15:guide>
        <p15:guide id="4" orient="horz" pos="1368">
          <p15:clr>
            <a:srgbClr val="F26B43"/>
          </p15:clr>
        </p15:guide>
        <p15:guide id="5"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5184">
          <p15:clr>
            <a:srgbClr val="F26B43"/>
          </p15:clr>
        </p15:guide>
        <p15:guide id="10" pos="702">
          <p15:clr>
            <a:srgbClr val="F26B43"/>
          </p15:clr>
        </p15:guide>
        <p15:guide id="11" pos="64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Work of an evangelist</a:t>
            </a:r>
            <a:endParaRPr lang="en-US" dirty="0"/>
          </a:p>
        </p:txBody>
      </p:sp>
      <p:sp>
        <p:nvSpPr>
          <p:cNvPr id="3" name="Subtitle 2"/>
          <p:cNvSpPr>
            <a:spLocks noGrp="1"/>
          </p:cNvSpPr>
          <p:nvPr>
            <p:ph type="subTitle" idx="1"/>
          </p:nvPr>
        </p:nvSpPr>
        <p:spPr/>
        <p:txBody>
          <a:bodyPr/>
          <a:lstStyle/>
          <a:p>
            <a:r>
              <a:rPr lang="en-US" dirty="0" smtClean="0"/>
              <a:t>Ezra 7:10</a:t>
            </a:r>
            <a:endParaRPr lang="en-US"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The Work of an Evangelist</a:t>
            </a:r>
            <a:endParaRPr lang="en-US" dirty="0"/>
          </a:p>
        </p:txBody>
      </p:sp>
      <p:sp>
        <p:nvSpPr>
          <p:cNvPr id="7" name="Content Placeholder 6"/>
          <p:cNvSpPr>
            <a:spLocks noGrp="1"/>
          </p:cNvSpPr>
          <p:nvPr>
            <p:ph idx="1"/>
          </p:nvPr>
        </p:nvSpPr>
        <p:spPr/>
        <p:txBody>
          <a:bodyPr/>
          <a:lstStyle/>
          <a:p>
            <a:r>
              <a:rPr lang="en-US" dirty="0" smtClean="0"/>
              <a:t>Minister – to run errands, a waiter</a:t>
            </a:r>
          </a:p>
          <a:p>
            <a:pPr lvl="1"/>
            <a:r>
              <a:rPr lang="en-US" dirty="0" smtClean="0"/>
              <a:t>II Tim 4:5</a:t>
            </a:r>
          </a:p>
          <a:p>
            <a:pPr lvl="1"/>
            <a:r>
              <a:rPr lang="en-US" dirty="0" smtClean="0"/>
              <a:t>I Cor 3:5-9, Paul and Apollos</a:t>
            </a:r>
          </a:p>
          <a:p>
            <a:endParaRPr lang="en-US" dirty="0" smtClean="0"/>
          </a:p>
        </p:txBody>
      </p:sp>
    </p:spTree>
    <p:extLst>
      <p:ext uri="{BB962C8B-B14F-4D97-AF65-F5344CB8AC3E}">
        <p14:creationId xmlns:p14="http://schemas.microsoft.com/office/powerpoint/2010/main" val="346339572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 calcmode="lin" valueType="num">
                                      <p:cBhvr additive="base">
                                        <p:cTn id="7"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anim calcmode="lin" valueType="num">
                                      <p:cBhvr additive="base">
                                        <p:cTn id="11"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The Work of an Evangelist</a:t>
            </a:r>
            <a:endParaRPr lang="en-US" dirty="0"/>
          </a:p>
        </p:txBody>
      </p:sp>
      <p:sp>
        <p:nvSpPr>
          <p:cNvPr id="7" name="Content Placeholder 6"/>
          <p:cNvSpPr>
            <a:spLocks noGrp="1"/>
          </p:cNvSpPr>
          <p:nvPr>
            <p:ph idx="1"/>
          </p:nvPr>
        </p:nvSpPr>
        <p:spPr/>
        <p:txBody>
          <a:bodyPr/>
          <a:lstStyle/>
          <a:p>
            <a:r>
              <a:rPr lang="en-US" dirty="0" smtClean="0"/>
              <a:t>Preach</a:t>
            </a:r>
          </a:p>
          <a:p>
            <a:r>
              <a:rPr lang="en-US" dirty="0" smtClean="0"/>
              <a:t>Teach</a:t>
            </a:r>
          </a:p>
          <a:p>
            <a:r>
              <a:rPr lang="en-US" dirty="0"/>
              <a:t>Evangelize</a:t>
            </a:r>
          </a:p>
          <a:p>
            <a:r>
              <a:rPr lang="en-US" dirty="0" smtClean="0"/>
              <a:t>Minister </a:t>
            </a:r>
          </a:p>
        </p:txBody>
      </p:sp>
    </p:spTree>
    <p:extLst>
      <p:ext uri="{BB962C8B-B14F-4D97-AF65-F5344CB8AC3E}">
        <p14:creationId xmlns:p14="http://schemas.microsoft.com/office/powerpoint/2010/main" val="403737774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The Work of an Evangelist</a:t>
            </a:r>
            <a:endParaRPr lang="en-US" dirty="0"/>
          </a:p>
        </p:txBody>
      </p:sp>
      <p:sp>
        <p:nvSpPr>
          <p:cNvPr id="7" name="Content Placeholder 6"/>
          <p:cNvSpPr>
            <a:spLocks noGrp="1"/>
          </p:cNvSpPr>
          <p:nvPr>
            <p:ph idx="1"/>
          </p:nvPr>
        </p:nvSpPr>
        <p:spPr/>
        <p:txBody>
          <a:bodyPr/>
          <a:lstStyle/>
          <a:p>
            <a:r>
              <a:rPr lang="en-US" dirty="0" smtClean="0"/>
              <a:t>Evangelize</a:t>
            </a:r>
          </a:p>
          <a:p>
            <a:pPr lvl="1"/>
            <a:r>
              <a:rPr lang="en-US" dirty="0" smtClean="0"/>
              <a:t>Preach</a:t>
            </a:r>
          </a:p>
          <a:p>
            <a:pPr lvl="1"/>
            <a:r>
              <a:rPr lang="en-US" dirty="0" smtClean="0"/>
              <a:t>Teach</a:t>
            </a:r>
          </a:p>
          <a:p>
            <a:pPr lvl="1"/>
            <a:r>
              <a:rPr lang="en-US" dirty="0" smtClean="0"/>
              <a:t>Minister </a:t>
            </a:r>
          </a:p>
        </p:txBody>
      </p:sp>
    </p:spTree>
    <p:extLst>
      <p:ext uri="{BB962C8B-B14F-4D97-AF65-F5344CB8AC3E}">
        <p14:creationId xmlns:p14="http://schemas.microsoft.com/office/powerpoint/2010/main" val="382143563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The Work of an Evangelist</a:t>
            </a:r>
            <a:endParaRPr lang="en-US" dirty="0"/>
          </a:p>
        </p:txBody>
      </p:sp>
      <p:sp>
        <p:nvSpPr>
          <p:cNvPr id="7" name="Content Placeholder 6"/>
          <p:cNvSpPr>
            <a:spLocks noGrp="1"/>
          </p:cNvSpPr>
          <p:nvPr>
            <p:ph idx="1"/>
          </p:nvPr>
        </p:nvSpPr>
        <p:spPr/>
        <p:txBody>
          <a:bodyPr/>
          <a:lstStyle/>
          <a:p>
            <a:r>
              <a:rPr lang="en-US" dirty="0" smtClean="0"/>
              <a:t>Preach</a:t>
            </a:r>
          </a:p>
          <a:p>
            <a:pPr lvl="1"/>
            <a:r>
              <a:rPr lang="en-US" dirty="0" smtClean="0"/>
              <a:t>“Jesus is God”</a:t>
            </a:r>
          </a:p>
          <a:p>
            <a:pPr lvl="2"/>
            <a:r>
              <a:rPr lang="en-US" dirty="0" smtClean="0"/>
              <a:t>Preached – Statement of truth</a:t>
            </a:r>
          </a:p>
          <a:p>
            <a:pPr lvl="2"/>
            <a:r>
              <a:rPr lang="en-US" dirty="0" smtClean="0"/>
              <a:t>Does that statement teach?  </a:t>
            </a:r>
          </a:p>
          <a:p>
            <a:pPr lvl="3"/>
            <a:r>
              <a:rPr lang="en-US" dirty="0" smtClean="0"/>
              <a:t>Not very well</a:t>
            </a:r>
          </a:p>
          <a:p>
            <a:pPr lvl="1"/>
            <a:r>
              <a:rPr lang="en-US" dirty="0" smtClean="0"/>
              <a:t>“</a:t>
            </a:r>
            <a:r>
              <a:rPr lang="en-US" dirty="0"/>
              <a:t>Jesus is God and has brought salvation</a:t>
            </a:r>
            <a:r>
              <a:rPr lang="en-US" dirty="0" smtClean="0"/>
              <a:t>”</a:t>
            </a:r>
          </a:p>
          <a:p>
            <a:pPr lvl="2"/>
            <a:r>
              <a:rPr lang="en-US" dirty="0" smtClean="0"/>
              <a:t>Teaches more</a:t>
            </a:r>
            <a:endParaRPr lang="en-US" dirty="0"/>
          </a:p>
          <a:p>
            <a:pPr lvl="2"/>
            <a:endParaRPr lang="en-US" dirty="0"/>
          </a:p>
        </p:txBody>
      </p:sp>
    </p:spTree>
    <p:extLst>
      <p:ext uri="{BB962C8B-B14F-4D97-AF65-F5344CB8AC3E}">
        <p14:creationId xmlns:p14="http://schemas.microsoft.com/office/powerpoint/2010/main" val="51594949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 calcmode="lin" valueType="num">
                                      <p:cBhvr additive="base">
                                        <p:cTn id="7"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3" end="3"/>
                                            </p:txEl>
                                          </p:spTgt>
                                        </p:tgtEl>
                                        <p:attrNameLst>
                                          <p:attrName>style.visibility</p:attrName>
                                        </p:attrNameLst>
                                      </p:cBhvr>
                                      <p:to>
                                        <p:strVal val="visible"/>
                                      </p:to>
                                    </p:set>
                                    <p:anim calcmode="lin" valueType="num">
                                      <p:cBhvr additive="base">
                                        <p:cTn id="13"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anim calcmode="lin" valueType="num">
                                      <p:cBhvr additive="base">
                                        <p:cTn id="19"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5" end="5"/>
                                            </p:txEl>
                                          </p:spTgt>
                                        </p:tgtEl>
                                        <p:attrNameLst>
                                          <p:attrName>style.visibility</p:attrName>
                                        </p:attrNameLst>
                                      </p:cBhvr>
                                      <p:to>
                                        <p:strVal val="visible"/>
                                      </p:to>
                                    </p:set>
                                    <p:anim calcmode="lin" valueType="num">
                                      <p:cBhvr additive="base">
                                        <p:cTn id="25"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anim calcmode="lin" valueType="num">
                                      <p:cBhvr additive="base">
                                        <p:cTn id="31"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The Work of an Evangelist</a:t>
            </a:r>
            <a:endParaRPr lang="en-US" dirty="0"/>
          </a:p>
        </p:txBody>
      </p:sp>
      <p:sp>
        <p:nvSpPr>
          <p:cNvPr id="7" name="Content Placeholder 6"/>
          <p:cNvSpPr>
            <a:spLocks noGrp="1"/>
          </p:cNvSpPr>
          <p:nvPr>
            <p:ph idx="1"/>
          </p:nvPr>
        </p:nvSpPr>
        <p:spPr/>
        <p:txBody>
          <a:bodyPr>
            <a:normAutofit fontScale="92500" lnSpcReduction="20000"/>
          </a:bodyPr>
          <a:lstStyle/>
          <a:p>
            <a:r>
              <a:rPr lang="en-US" dirty="0" smtClean="0"/>
              <a:t>Preach</a:t>
            </a:r>
          </a:p>
          <a:p>
            <a:pPr lvl="1"/>
            <a:r>
              <a:rPr lang="en-US" dirty="0" smtClean="0"/>
              <a:t>“Jesus </a:t>
            </a:r>
            <a:r>
              <a:rPr lang="en-US" dirty="0"/>
              <a:t>is God and has brought salvation to man by dying on the cross thereby implementing the plan for man’s salvation, lifting the burden of sin from all who obey. Don’t you want this salvation?”</a:t>
            </a:r>
          </a:p>
          <a:p>
            <a:pPr lvl="2"/>
            <a:r>
              <a:rPr lang="en-US" dirty="0"/>
              <a:t>Preached good news</a:t>
            </a:r>
          </a:p>
          <a:p>
            <a:pPr lvl="2"/>
            <a:r>
              <a:rPr lang="en-US" dirty="0"/>
              <a:t>Taught good news</a:t>
            </a:r>
          </a:p>
          <a:p>
            <a:pPr lvl="2"/>
            <a:r>
              <a:rPr lang="en-US" dirty="0"/>
              <a:t>Encouraged/exhorted that others </a:t>
            </a:r>
            <a:r>
              <a:rPr lang="en-US" dirty="0" smtClean="0"/>
              <a:t>follow</a:t>
            </a:r>
          </a:p>
          <a:p>
            <a:pPr lvl="1"/>
            <a:r>
              <a:rPr lang="en-US" dirty="0" smtClean="0"/>
              <a:t>The work of an Evangelist</a:t>
            </a:r>
            <a:endParaRPr lang="en-US" dirty="0"/>
          </a:p>
        </p:txBody>
      </p:sp>
    </p:spTree>
    <p:extLst>
      <p:ext uri="{BB962C8B-B14F-4D97-AF65-F5344CB8AC3E}">
        <p14:creationId xmlns:p14="http://schemas.microsoft.com/office/powerpoint/2010/main" val="264303236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 calcmode="lin" valueType="num">
                                      <p:cBhvr additive="base">
                                        <p:cTn id="7"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3" end="3"/>
                                            </p:txEl>
                                          </p:spTgt>
                                        </p:tgtEl>
                                        <p:attrNameLst>
                                          <p:attrName>style.visibility</p:attrName>
                                        </p:attrNameLst>
                                      </p:cBhvr>
                                      <p:to>
                                        <p:strVal val="visible"/>
                                      </p:to>
                                    </p:set>
                                    <p:anim calcmode="lin" valueType="num">
                                      <p:cBhvr additive="base">
                                        <p:cTn id="13"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anim calcmode="lin" valueType="num">
                                      <p:cBhvr additive="base">
                                        <p:cTn id="19"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5" end="5"/>
                                            </p:txEl>
                                          </p:spTgt>
                                        </p:tgtEl>
                                        <p:attrNameLst>
                                          <p:attrName>style.visibility</p:attrName>
                                        </p:attrNameLst>
                                      </p:cBhvr>
                                      <p:to>
                                        <p:strVal val="visible"/>
                                      </p:to>
                                    </p:set>
                                    <p:anim calcmode="lin" valueType="num">
                                      <p:cBhvr additive="base">
                                        <p:cTn id="25"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The Work of an Evangelist</a:t>
            </a:r>
            <a:endParaRPr lang="en-US" dirty="0"/>
          </a:p>
        </p:txBody>
      </p:sp>
      <p:sp>
        <p:nvSpPr>
          <p:cNvPr id="7" name="Content Placeholder 6"/>
          <p:cNvSpPr>
            <a:spLocks noGrp="1"/>
          </p:cNvSpPr>
          <p:nvPr>
            <p:ph idx="1"/>
          </p:nvPr>
        </p:nvSpPr>
        <p:spPr/>
        <p:txBody>
          <a:bodyPr>
            <a:normAutofit/>
          </a:bodyPr>
          <a:lstStyle/>
          <a:p>
            <a:r>
              <a:rPr lang="en-US" dirty="0" smtClean="0"/>
              <a:t>Preaching &amp; Teaching</a:t>
            </a:r>
          </a:p>
          <a:p>
            <a:pPr lvl="1"/>
            <a:r>
              <a:rPr lang="en-US" dirty="0" smtClean="0"/>
              <a:t>Topical</a:t>
            </a:r>
          </a:p>
          <a:p>
            <a:pPr lvl="1"/>
            <a:r>
              <a:rPr lang="en-US" dirty="0" smtClean="0"/>
              <a:t>Exegesis </a:t>
            </a:r>
          </a:p>
          <a:p>
            <a:pPr lvl="2"/>
            <a:r>
              <a:rPr lang="en-US" dirty="0" smtClean="0"/>
              <a:t>Critical </a:t>
            </a:r>
            <a:r>
              <a:rPr lang="en-US" dirty="0"/>
              <a:t>interpretation of a </a:t>
            </a:r>
            <a:r>
              <a:rPr lang="en-US" dirty="0" smtClean="0"/>
              <a:t>text</a:t>
            </a:r>
          </a:p>
          <a:p>
            <a:pPr lvl="2"/>
            <a:r>
              <a:rPr lang="en-US" dirty="0" smtClean="0"/>
              <a:t>Examining scripture within context</a:t>
            </a:r>
          </a:p>
          <a:p>
            <a:pPr lvl="2"/>
            <a:r>
              <a:rPr lang="en-US" dirty="0" smtClean="0"/>
              <a:t>Context vs. proof-texting </a:t>
            </a:r>
          </a:p>
          <a:p>
            <a:pPr lvl="1"/>
            <a:r>
              <a:rPr lang="en-US" dirty="0" smtClean="0"/>
              <a:t>Historical </a:t>
            </a:r>
          </a:p>
        </p:txBody>
      </p:sp>
    </p:spTree>
    <p:extLst>
      <p:ext uri="{BB962C8B-B14F-4D97-AF65-F5344CB8AC3E}">
        <p14:creationId xmlns:p14="http://schemas.microsoft.com/office/powerpoint/2010/main" val="148367049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 calcmode="lin" valueType="num">
                                      <p:cBhvr additive="base">
                                        <p:cTn id="7"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anim calcmode="lin" valueType="num">
                                      <p:cBhvr additive="base">
                                        <p:cTn id="13"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anim calcmode="lin" valueType="num">
                                      <p:cBhvr additive="base">
                                        <p:cTn id="19"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4" end="4"/>
                                            </p:txEl>
                                          </p:spTgt>
                                        </p:tgtEl>
                                        <p:attrNameLst>
                                          <p:attrName>style.visibility</p:attrName>
                                        </p:attrNameLst>
                                      </p:cBhvr>
                                      <p:to>
                                        <p:strVal val="visible"/>
                                      </p:to>
                                    </p:set>
                                    <p:anim calcmode="lin" valueType="num">
                                      <p:cBhvr additive="base">
                                        <p:cTn id="25"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
                                            <p:txEl>
                                              <p:pRg st="5" end="5"/>
                                            </p:txEl>
                                          </p:spTgt>
                                        </p:tgtEl>
                                        <p:attrNameLst>
                                          <p:attrName>style.visibility</p:attrName>
                                        </p:attrNameLst>
                                      </p:cBhvr>
                                      <p:to>
                                        <p:strVal val="visible"/>
                                      </p:to>
                                    </p:set>
                                    <p:anim calcmode="lin" valueType="num">
                                      <p:cBhvr additive="base">
                                        <p:cTn id="31"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 calcmode="lin" valueType="num">
                                      <p:cBhvr additive="base">
                                        <p:cTn id="37"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The Work of an Evangelist</a:t>
            </a:r>
            <a:endParaRPr lang="en-US" dirty="0"/>
          </a:p>
        </p:txBody>
      </p:sp>
      <p:sp>
        <p:nvSpPr>
          <p:cNvPr id="7" name="Content Placeholder 6"/>
          <p:cNvSpPr>
            <a:spLocks noGrp="1"/>
          </p:cNvSpPr>
          <p:nvPr>
            <p:ph idx="1"/>
          </p:nvPr>
        </p:nvSpPr>
        <p:spPr/>
        <p:txBody>
          <a:bodyPr>
            <a:normAutofit/>
          </a:bodyPr>
          <a:lstStyle/>
          <a:p>
            <a:r>
              <a:rPr lang="en-US" dirty="0" smtClean="0"/>
              <a:t>Preaching/Teaching</a:t>
            </a:r>
          </a:p>
          <a:p>
            <a:pPr lvl="1"/>
            <a:r>
              <a:rPr lang="en-US" dirty="0" smtClean="0"/>
              <a:t>Tools</a:t>
            </a:r>
          </a:p>
          <a:p>
            <a:pPr lvl="2"/>
            <a:r>
              <a:rPr lang="en-US" dirty="0"/>
              <a:t>Visual Aids</a:t>
            </a:r>
          </a:p>
          <a:p>
            <a:pPr lvl="3"/>
            <a:r>
              <a:rPr lang="en-US" dirty="0"/>
              <a:t>Overhead projector, Sheet, charts, white/chalk </a:t>
            </a:r>
            <a:r>
              <a:rPr lang="en-US" dirty="0" smtClean="0"/>
              <a:t>board, Printouts</a:t>
            </a:r>
            <a:endParaRPr lang="en-US" dirty="0"/>
          </a:p>
          <a:p>
            <a:pPr lvl="2"/>
            <a:r>
              <a:rPr lang="en-US" dirty="0" smtClean="0"/>
              <a:t>Outlines/Adlib/Written Speeches</a:t>
            </a:r>
          </a:p>
          <a:p>
            <a:pPr lvl="2"/>
            <a:r>
              <a:rPr lang="en-US" dirty="0" smtClean="0"/>
              <a:t>Roamers/Dynamic</a:t>
            </a:r>
          </a:p>
          <a:p>
            <a:pPr lvl="2"/>
            <a:r>
              <a:rPr lang="en-US" dirty="0" smtClean="0"/>
              <a:t>Static/Monotone</a:t>
            </a:r>
          </a:p>
          <a:p>
            <a:pPr lvl="2"/>
            <a:r>
              <a:rPr lang="en-US" dirty="0" smtClean="0"/>
              <a:t>Heart</a:t>
            </a:r>
          </a:p>
          <a:p>
            <a:pPr lvl="1"/>
            <a:endParaRPr lang="en-US" dirty="0" smtClean="0"/>
          </a:p>
        </p:txBody>
      </p:sp>
    </p:spTree>
    <p:extLst>
      <p:ext uri="{BB962C8B-B14F-4D97-AF65-F5344CB8AC3E}">
        <p14:creationId xmlns:p14="http://schemas.microsoft.com/office/powerpoint/2010/main" val="96007837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 calcmode="lin" valueType="num">
                                      <p:cBhvr additive="base">
                                        <p:cTn id="7"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3" end="3"/>
                                            </p:txEl>
                                          </p:spTgt>
                                        </p:tgtEl>
                                        <p:attrNameLst>
                                          <p:attrName>style.visibility</p:attrName>
                                        </p:attrNameLst>
                                      </p:cBhvr>
                                      <p:to>
                                        <p:strVal val="visible"/>
                                      </p:to>
                                    </p:set>
                                    <p:anim calcmode="lin" valueType="num">
                                      <p:cBhvr additive="base">
                                        <p:cTn id="13"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anim calcmode="lin" valueType="num">
                                      <p:cBhvr additive="base">
                                        <p:cTn id="19"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5" end="5"/>
                                            </p:txEl>
                                          </p:spTgt>
                                        </p:tgtEl>
                                        <p:attrNameLst>
                                          <p:attrName>style.visibility</p:attrName>
                                        </p:attrNameLst>
                                      </p:cBhvr>
                                      <p:to>
                                        <p:strVal val="visible"/>
                                      </p:to>
                                    </p:set>
                                    <p:anim calcmode="lin" valueType="num">
                                      <p:cBhvr additive="base">
                                        <p:cTn id="25"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anim calcmode="lin" valueType="num">
                                      <p:cBhvr additive="base">
                                        <p:cTn id="31"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7">
                                            <p:txEl>
                                              <p:pRg st="7" end="7"/>
                                            </p:txEl>
                                          </p:spTgt>
                                        </p:tgtEl>
                                        <p:attrNameLst>
                                          <p:attrName>style.visibility</p:attrName>
                                        </p:attrNameLst>
                                      </p:cBhvr>
                                      <p:to>
                                        <p:strVal val="visible"/>
                                      </p:to>
                                    </p:set>
                                    <p:anim calcmode="lin" valueType="num">
                                      <p:cBhvr additive="base">
                                        <p:cTn id="37"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The Work of an Evangelist</a:t>
            </a:r>
            <a:endParaRPr lang="en-US" dirty="0"/>
          </a:p>
        </p:txBody>
      </p:sp>
      <p:sp>
        <p:nvSpPr>
          <p:cNvPr id="7" name="Content Placeholder 6"/>
          <p:cNvSpPr>
            <a:spLocks noGrp="1"/>
          </p:cNvSpPr>
          <p:nvPr>
            <p:ph idx="1"/>
          </p:nvPr>
        </p:nvSpPr>
        <p:spPr/>
        <p:txBody>
          <a:bodyPr>
            <a:normAutofit/>
          </a:bodyPr>
          <a:lstStyle/>
          <a:p>
            <a:r>
              <a:rPr lang="en-US" dirty="0" smtClean="0"/>
              <a:t>Beyond Authority </a:t>
            </a:r>
          </a:p>
          <a:p>
            <a:pPr lvl="1"/>
            <a:r>
              <a:rPr lang="en-US" dirty="0"/>
              <a:t>Inappropriate Attitude</a:t>
            </a:r>
          </a:p>
          <a:p>
            <a:pPr lvl="1"/>
            <a:r>
              <a:rPr lang="en-US" dirty="0"/>
              <a:t>Inappropriate Method</a:t>
            </a:r>
          </a:p>
          <a:p>
            <a:pPr lvl="1"/>
            <a:r>
              <a:rPr lang="en-US" dirty="0" smtClean="0"/>
              <a:t>Elder</a:t>
            </a:r>
          </a:p>
          <a:p>
            <a:pPr lvl="1"/>
            <a:r>
              <a:rPr lang="en-US" dirty="0" smtClean="0"/>
              <a:t>Determine Fellowship</a:t>
            </a:r>
          </a:p>
        </p:txBody>
      </p:sp>
    </p:spTree>
    <p:extLst>
      <p:ext uri="{BB962C8B-B14F-4D97-AF65-F5344CB8AC3E}">
        <p14:creationId xmlns:p14="http://schemas.microsoft.com/office/powerpoint/2010/main" val="258750139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 calcmode="lin" valueType="num">
                                      <p:cBhvr additive="base">
                                        <p:cTn id="7"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anim calcmode="lin" valueType="num">
                                      <p:cBhvr additive="base">
                                        <p:cTn id="13"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anim calcmode="lin" valueType="num">
                                      <p:cBhvr additive="base">
                                        <p:cTn id="19"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4" end="4"/>
                                            </p:txEl>
                                          </p:spTgt>
                                        </p:tgtEl>
                                        <p:attrNameLst>
                                          <p:attrName>style.visibility</p:attrName>
                                        </p:attrNameLst>
                                      </p:cBhvr>
                                      <p:to>
                                        <p:strVal val="visible"/>
                                      </p:to>
                                    </p:set>
                                    <p:anim calcmode="lin" valueType="num">
                                      <p:cBhvr additive="base">
                                        <p:cTn id="25"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The Work of an Evangelist</a:t>
            </a:r>
            <a:endParaRPr lang="en-US" dirty="0"/>
          </a:p>
        </p:txBody>
      </p:sp>
      <p:sp>
        <p:nvSpPr>
          <p:cNvPr id="7" name="Content Placeholder 6"/>
          <p:cNvSpPr>
            <a:spLocks noGrp="1"/>
          </p:cNvSpPr>
          <p:nvPr>
            <p:ph idx="1"/>
          </p:nvPr>
        </p:nvSpPr>
        <p:spPr/>
        <p:txBody>
          <a:bodyPr>
            <a:normAutofit/>
          </a:bodyPr>
          <a:lstStyle/>
          <a:p>
            <a:r>
              <a:rPr lang="en-US" dirty="0" smtClean="0"/>
              <a:t>II Tim 4:2, When</a:t>
            </a:r>
          </a:p>
          <a:p>
            <a:pPr lvl="1"/>
            <a:r>
              <a:rPr lang="en-US" dirty="0"/>
              <a:t>Instant in Season, Out of Season </a:t>
            </a:r>
            <a:endParaRPr lang="en-US" dirty="0" smtClean="0"/>
          </a:p>
          <a:p>
            <a:pPr lvl="2"/>
            <a:r>
              <a:rPr lang="en-US" dirty="0" smtClean="0"/>
              <a:t>To stand ready</a:t>
            </a:r>
          </a:p>
          <a:p>
            <a:pPr lvl="2"/>
            <a:r>
              <a:rPr lang="en-US" dirty="0" smtClean="0"/>
              <a:t>When convenient</a:t>
            </a:r>
          </a:p>
          <a:p>
            <a:pPr lvl="2"/>
            <a:r>
              <a:rPr lang="en-US" dirty="0" smtClean="0"/>
              <a:t>When inconvenient</a:t>
            </a:r>
          </a:p>
          <a:p>
            <a:pPr lvl="3"/>
            <a:r>
              <a:rPr lang="en-US" dirty="0" smtClean="0"/>
              <a:t>Lack opportunity – make it</a:t>
            </a:r>
          </a:p>
          <a:p>
            <a:pPr lvl="3"/>
            <a:r>
              <a:rPr lang="en-US" dirty="0" smtClean="0"/>
              <a:t>Time/Location </a:t>
            </a:r>
          </a:p>
          <a:p>
            <a:pPr lvl="3"/>
            <a:r>
              <a:rPr lang="en-US" dirty="0" smtClean="0"/>
              <a:t>II Tim 4:3-4</a:t>
            </a:r>
          </a:p>
          <a:p>
            <a:pPr lvl="1"/>
            <a:endParaRPr lang="en-US" dirty="0" smtClean="0"/>
          </a:p>
        </p:txBody>
      </p:sp>
    </p:spTree>
    <p:extLst>
      <p:ext uri="{BB962C8B-B14F-4D97-AF65-F5344CB8AC3E}">
        <p14:creationId xmlns:p14="http://schemas.microsoft.com/office/powerpoint/2010/main" val="1822449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 calcmode="lin" valueType="num">
                                      <p:cBhvr additive="base">
                                        <p:cTn id="7"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3" end="3"/>
                                            </p:txEl>
                                          </p:spTgt>
                                        </p:tgtEl>
                                        <p:attrNameLst>
                                          <p:attrName>style.visibility</p:attrName>
                                        </p:attrNameLst>
                                      </p:cBhvr>
                                      <p:to>
                                        <p:strVal val="visible"/>
                                      </p:to>
                                    </p:set>
                                    <p:anim calcmode="lin" valueType="num">
                                      <p:cBhvr additive="base">
                                        <p:cTn id="13"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3" end="3"/>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7">
                                            <p:txEl>
                                              <p:pRg st="4" end="4"/>
                                            </p:txEl>
                                          </p:spTgt>
                                        </p:tgtEl>
                                        <p:attrNameLst>
                                          <p:attrName>style.visibility</p:attrName>
                                        </p:attrNameLst>
                                      </p:cBhvr>
                                      <p:to>
                                        <p:strVal val="visible"/>
                                      </p:to>
                                    </p:set>
                                    <p:anim calcmode="lin" valueType="num">
                                      <p:cBhvr additive="base">
                                        <p:cTn id="17"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7">
                                            <p:txEl>
                                              <p:pRg st="5" end="5"/>
                                            </p:txEl>
                                          </p:spTgt>
                                        </p:tgtEl>
                                        <p:attrNameLst>
                                          <p:attrName>style.visibility</p:attrName>
                                        </p:attrNameLst>
                                      </p:cBhvr>
                                      <p:to>
                                        <p:strVal val="visible"/>
                                      </p:to>
                                    </p:set>
                                    <p:anim calcmode="lin" valueType="num">
                                      <p:cBhvr additive="base">
                                        <p:cTn id="23"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7">
                                            <p:txEl>
                                              <p:pRg st="6" end="6"/>
                                            </p:txEl>
                                          </p:spTgt>
                                        </p:tgtEl>
                                        <p:attrNameLst>
                                          <p:attrName>style.visibility</p:attrName>
                                        </p:attrNameLst>
                                      </p:cBhvr>
                                      <p:to>
                                        <p:strVal val="visible"/>
                                      </p:to>
                                    </p:set>
                                    <p:anim calcmode="lin" valueType="num">
                                      <p:cBhvr additive="base">
                                        <p:cTn id="29"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7">
                                            <p:txEl>
                                              <p:pRg st="7" end="7"/>
                                            </p:txEl>
                                          </p:spTgt>
                                        </p:tgtEl>
                                        <p:attrNameLst>
                                          <p:attrName>style.visibility</p:attrName>
                                        </p:attrNameLst>
                                      </p:cBhvr>
                                      <p:to>
                                        <p:strVal val="visible"/>
                                      </p:to>
                                    </p:set>
                                    <p:anim calcmode="lin" valueType="num">
                                      <p:cBhvr additive="base">
                                        <p:cTn id="35"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mtClean="0"/>
              <a:t>The Work of an Evangelist</a:t>
            </a:r>
            <a:endParaRPr lang="en-US" dirty="0"/>
          </a:p>
        </p:txBody>
      </p:sp>
      <p:sp>
        <p:nvSpPr>
          <p:cNvPr id="2" name="Text Placeholder 1"/>
          <p:cNvSpPr>
            <a:spLocks noGrp="1"/>
          </p:cNvSpPr>
          <p:nvPr>
            <p:ph type="body" idx="1"/>
          </p:nvPr>
        </p:nvSpPr>
        <p:spPr/>
        <p:txBody>
          <a:bodyPr/>
          <a:lstStyle/>
          <a:p>
            <a:r>
              <a:rPr lang="en-US" dirty="0" smtClean="0"/>
              <a:t>What</a:t>
            </a:r>
            <a:endParaRPr lang="en-US" dirty="0"/>
          </a:p>
        </p:txBody>
      </p:sp>
      <p:sp>
        <p:nvSpPr>
          <p:cNvPr id="3" name="Content Placeholder 2"/>
          <p:cNvSpPr>
            <a:spLocks noGrp="1"/>
          </p:cNvSpPr>
          <p:nvPr>
            <p:ph sz="half" idx="2"/>
          </p:nvPr>
        </p:nvSpPr>
        <p:spPr/>
        <p:txBody>
          <a:bodyPr/>
          <a:lstStyle/>
          <a:p>
            <a:r>
              <a:rPr lang="en-US" dirty="0" smtClean="0"/>
              <a:t>Evangelize</a:t>
            </a:r>
          </a:p>
          <a:p>
            <a:pPr lvl="1"/>
            <a:r>
              <a:rPr lang="en-US" dirty="0" smtClean="0"/>
              <a:t>Preach</a:t>
            </a:r>
          </a:p>
          <a:p>
            <a:pPr lvl="1"/>
            <a:r>
              <a:rPr lang="en-US" dirty="0" smtClean="0"/>
              <a:t>Teach</a:t>
            </a:r>
          </a:p>
          <a:p>
            <a:pPr lvl="1"/>
            <a:r>
              <a:rPr lang="en-US" dirty="0" smtClean="0"/>
              <a:t>Minister </a:t>
            </a:r>
          </a:p>
        </p:txBody>
      </p:sp>
      <p:sp>
        <p:nvSpPr>
          <p:cNvPr id="6" name="Text Placeholder 5"/>
          <p:cNvSpPr>
            <a:spLocks noGrp="1"/>
          </p:cNvSpPr>
          <p:nvPr>
            <p:ph type="body" sz="quarter" idx="3"/>
          </p:nvPr>
        </p:nvSpPr>
        <p:spPr/>
        <p:txBody>
          <a:bodyPr/>
          <a:lstStyle/>
          <a:p>
            <a:r>
              <a:rPr lang="en-US" smtClean="0"/>
              <a:t>When</a:t>
            </a:r>
            <a:endParaRPr lang="en-US" dirty="0"/>
          </a:p>
        </p:txBody>
      </p:sp>
      <p:sp>
        <p:nvSpPr>
          <p:cNvPr id="4" name="Content Placeholder 3"/>
          <p:cNvSpPr>
            <a:spLocks noGrp="1"/>
          </p:cNvSpPr>
          <p:nvPr>
            <p:ph sz="quarter" idx="4"/>
          </p:nvPr>
        </p:nvSpPr>
        <p:spPr/>
        <p:txBody>
          <a:bodyPr/>
          <a:lstStyle/>
          <a:p>
            <a:r>
              <a:rPr lang="en-US" dirty="0" smtClean="0"/>
              <a:t>Always on the Ready</a:t>
            </a:r>
          </a:p>
          <a:p>
            <a:pPr lvl="1"/>
            <a:r>
              <a:rPr lang="en-US" dirty="0" smtClean="0"/>
              <a:t>In Season</a:t>
            </a:r>
          </a:p>
          <a:p>
            <a:pPr lvl="1"/>
            <a:r>
              <a:rPr lang="en-US" dirty="0" smtClean="0"/>
              <a:t>Out of </a:t>
            </a:r>
            <a:r>
              <a:rPr lang="en-US" smtClean="0"/>
              <a:t>Season </a:t>
            </a:r>
            <a:endParaRPr lang="en-US" dirty="0" smtClean="0"/>
          </a:p>
        </p:txBody>
      </p:sp>
    </p:spTree>
    <p:extLst>
      <p:ext uri="{BB962C8B-B14F-4D97-AF65-F5344CB8AC3E}">
        <p14:creationId xmlns:p14="http://schemas.microsoft.com/office/powerpoint/2010/main" val="15956595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 calcmode="lin" valueType="num">
                                      <p:cBhvr additive="base">
                                        <p:cTn id="25"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0" end="0"/>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4">
                                            <p:txEl>
                                              <p:pRg st="1" end="1"/>
                                            </p:txEl>
                                          </p:spTgt>
                                        </p:tgtEl>
                                        <p:attrNameLst>
                                          <p:attrName>style.visibility</p:attrName>
                                        </p:attrNameLst>
                                      </p:cBhvr>
                                      <p:to>
                                        <p:strVal val="visible"/>
                                      </p:to>
                                    </p:set>
                                    <p:anim calcmode="lin" valueType="num">
                                      <p:cBhvr additive="base">
                                        <p:cTn id="2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1" end="1"/>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4">
                                            <p:txEl>
                                              <p:pRg st="2" end="2"/>
                                            </p:txEl>
                                          </p:spTgt>
                                        </p:tgtEl>
                                        <p:attrNameLst>
                                          <p:attrName>style.visibility</p:attrName>
                                        </p:attrNameLst>
                                      </p:cBhvr>
                                      <p:to>
                                        <p:strVal val="visible"/>
                                      </p:to>
                                    </p:set>
                                    <p:anim calcmode="lin" valueType="num">
                                      <p:cBhvr additive="base">
                                        <p:cTn id="3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The Work of an Evangelist</a:t>
            </a:r>
            <a:endParaRPr lang="en-US" dirty="0"/>
          </a:p>
        </p:txBody>
      </p:sp>
      <p:sp>
        <p:nvSpPr>
          <p:cNvPr id="7" name="Text Placeholder 6"/>
          <p:cNvSpPr>
            <a:spLocks noGrp="1"/>
          </p:cNvSpPr>
          <p:nvPr>
            <p:ph type="body" sz="half" idx="2"/>
          </p:nvPr>
        </p:nvSpPr>
        <p:spPr/>
        <p:txBody>
          <a:bodyPr/>
          <a:lstStyle/>
          <a:p>
            <a:endParaRPr lang="en-US"/>
          </a:p>
        </p:txBody>
      </p:sp>
      <p:sp>
        <p:nvSpPr>
          <p:cNvPr id="3" name="Content Placeholder 2"/>
          <p:cNvSpPr>
            <a:spLocks noGrp="1"/>
          </p:cNvSpPr>
          <p:nvPr>
            <p:ph idx="1"/>
          </p:nvPr>
        </p:nvSpPr>
        <p:spPr/>
        <p:txBody>
          <a:bodyPr/>
          <a:lstStyle/>
          <a:p>
            <a:r>
              <a:rPr lang="en-US" dirty="0" smtClean="0"/>
              <a:t>Ezra 7:10, For Ezra had prepared his heart to seek the law of the LORD, and to do it, and to teach in Israel statutes and judgments.</a:t>
            </a:r>
          </a:p>
          <a:p>
            <a:pPr lvl="1"/>
            <a:r>
              <a:rPr lang="en-US" dirty="0"/>
              <a:t>	</a:t>
            </a:r>
            <a:r>
              <a:rPr lang="en-US" dirty="0" smtClean="0"/>
              <a:t>II Tim 2</a:t>
            </a:r>
            <a:endParaRPr lang="en-US" dirty="0"/>
          </a:p>
        </p:txBody>
      </p:sp>
    </p:spTree>
    <p:extLst>
      <p:ext uri="{BB962C8B-B14F-4D97-AF65-F5344CB8AC3E}">
        <p14:creationId xmlns:p14="http://schemas.microsoft.com/office/powerpoint/2010/main" val="94058507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The Work of an Evangelist</a:t>
            </a:r>
            <a:endParaRPr lang="en-US" dirty="0"/>
          </a:p>
        </p:txBody>
      </p:sp>
      <p:sp>
        <p:nvSpPr>
          <p:cNvPr id="4" name="Text Placeholder 3"/>
          <p:cNvSpPr>
            <a:spLocks noGrp="1"/>
          </p:cNvSpPr>
          <p:nvPr>
            <p:ph type="body" sz="half" idx="2"/>
          </p:nvPr>
        </p:nvSpPr>
        <p:spPr/>
        <p:txBody>
          <a:bodyPr/>
          <a:lstStyle/>
          <a:p>
            <a:r>
              <a:rPr lang="en-US" dirty="0" smtClean="0"/>
              <a:t>Word Study</a:t>
            </a:r>
            <a:endParaRPr lang="en-US" dirty="0"/>
          </a:p>
        </p:txBody>
      </p:sp>
      <p:sp>
        <p:nvSpPr>
          <p:cNvPr id="3" name="Content Placeholder 2"/>
          <p:cNvSpPr>
            <a:spLocks noGrp="1"/>
          </p:cNvSpPr>
          <p:nvPr>
            <p:ph idx="1"/>
          </p:nvPr>
        </p:nvSpPr>
        <p:spPr/>
        <p:txBody>
          <a:bodyPr/>
          <a:lstStyle/>
          <a:p>
            <a:r>
              <a:rPr lang="en-US" dirty="0" smtClean="0"/>
              <a:t>Eph 4:11, And he gave some, apostles; and some, prophets; and some, evangelists; and some, pastors and teachers</a:t>
            </a:r>
          </a:p>
          <a:p>
            <a:endParaRPr lang="en-US" dirty="0"/>
          </a:p>
        </p:txBody>
      </p:sp>
    </p:spTree>
    <p:extLst>
      <p:ext uri="{BB962C8B-B14F-4D97-AF65-F5344CB8AC3E}">
        <p14:creationId xmlns:p14="http://schemas.microsoft.com/office/powerpoint/2010/main" val="4097942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The Work of an Evangelist</a:t>
            </a:r>
            <a:endParaRPr lang="en-US" dirty="0"/>
          </a:p>
        </p:txBody>
      </p:sp>
      <p:sp>
        <p:nvSpPr>
          <p:cNvPr id="7" name="Content Placeholder 6"/>
          <p:cNvSpPr>
            <a:spLocks noGrp="1"/>
          </p:cNvSpPr>
          <p:nvPr>
            <p:ph idx="1"/>
          </p:nvPr>
        </p:nvSpPr>
        <p:spPr/>
        <p:txBody>
          <a:bodyPr>
            <a:normAutofit/>
          </a:bodyPr>
          <a:lstStyle/>
          <a:p>
            <a:r>
              <a:rPr lang="en-US" dirty="0" smtClean="0"/>
              <a:t>II Tim 1:6-2:13, Timid Timothy</a:t>
            </a:r>
            <a:endParaRPr lang="en-US" dirty="0"/>
          </a:p>
          <a:p>
            <a:pPr lvl="1"/>
            <a:r>
              <a:rPr lang="en-US" dirty="0"/>
              <a:t>Preach the Gospel</a:t>
            </a:r>
          </a:p>
          <a:p>
            <a:pPr lvl="2"/>
            <a:r>
              <a:rPr lang="en-US" dirty="0"/>
              <a:t>Stir up your spirit</a:t>
            </a:r>
          </a:p>
          <a:p>
            <a:pPr lvl="2"/>
            <a:r>
              <a:rPr lang="en-US" dirty="0"/>
              <a:t>Hold Fast to sound Doctrine and Do not be ashamed</a:t>
            </a:r>
          </a:p>
          <a:p>
            <a:pPr lvl="1"/>
            <a:r>
              <a:rPr lang="en-US" dirty="0"/>
              <a:t>Be Strong</a:t>
            </a:r>
          </a:p>
          <a:p>
            <a:pPr lvl="2"/>
            <a:r>
              <a:rPr lang="en-US" dirty="0"/>
              <a:t>Pass the torch to faithful men</a:t>
            </a:r>
          </a:p>
          <a:p>
            <a:pPr lvl="2"/>
            <a:r>
              <a:rPr lang="en-US" dirty="0"/>
              <a:t>Be strong like a soldier</a:t>
            </a:r>
          </a:p>
          <a:p>
            <a:pPr lvl="2"/>
            <a:r>
              <a:rPr lang="en-US" dirty="0"/>
              <a:t>Like Paul</a:t>
            </a:r>
            <a:endParaRPr lang="en-US" dirty="0" smtClean="0"/>
          </a:p>
        </p:txBody>
      </p:sp>
    </p:spTree>
    <p:extLst>
      <p:ext uri="{BB962C8B-B14F-4D97-AF65-F5344CB8AC3E}">
        <p14:creationId xmlns:p14="http://schemas.microsoft.com/office/powerpoint/2010/main" val="191050587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 calcmode="lin" valueType="num">
                                      <p:cBhvr additive="base">
                                        <p:cTn id="7"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anim calcmode="lin" valueType="num">
                                      <p:cBhvr additive="base">
                                        <p:cTn id="11"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anim calcmode="lin" valueType="num">
                                      <p:cBhvr additive="base">
                                        <p:cTn id="1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anim calcmode="lin" valueType="num">
                                      <p:cBhvr additive="base">
                                        <p:cTn id="19"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7">
                                            <p:txEl>
                                              <p:pRg st="5" end="5"/>
                                            </p:txEl>
                                          </p:spTgt>
                                        </p:tgtEl>
                                        <p:attrNameLst>
                                          <p:attrName>style.visibility</p:attrName>
                                        </p:attrNameLst>
                                      </p:cBhvr>
                                      <p:to>
                                        <p:strVal val="visible"/>
                                      </p:to>
                                    </p:set>
                                    <p:anim calcmode="lin" valueType="num">
                                      <p:cBhvr additive="base">
                                        <p:cTn id="23"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7">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7">
                                            <p:txEl>
                                              <p:pRg st="6" end="6"/>
                                            </p:txEl>
                                          </p:spTgt>
                                        </p:tgtEl>
                                        <p:attrNameLst>
                                          <p:attrName>style.visibility</p:attrName>
                                        </p:attrNameLst>
                                      </p:cBhvr>
                                      <p:to>
                                        <p:strVal val="visible"/>
                                      </p:to>
                                    </p:set>
                                    <p:anim calcmode="lin" valueType="num">
                                      <p:cBhvr additive="base">
                                        <p:cTn id="27"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7">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7">
                                            <p:txEl>
                                              <p:pRg st="7" end="7"/>
                                            </p:txEl>
                                          </p:spTgt>
                                        </p:tgtEl>
                                        <p:attrNameLst>
                                          <p:attrName>style.visibility</p:attrName>
                                        </p:attrNameLst>
                                      </p:cBhvr>
                                      <p:to>
                                        <p:strVal val="visible"/>
                                      </p:to>
                                    </p:set>
                                    <p:anim calcmode="lin" valueType="num">
                                      <p:cBhvr additive="base">
                                        <p:cTn id="31"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The Work of an Evangelist</a:t>
            </a:r>
            <a:endParaRPr lang="en-US" dirty="0"/>
          </a:p>
        </p:txBody>
      </p:sp>
      <p:sp>
        <p:nvSpPr>
          <p:cNvPr id="7" name="Content Placeholder 6"/>
          <p:cNvSpPr>
            <a:spLocks noGrp="1"/>
          </p:cNvSpPr>
          <p:nvPr>
            <p:ph idx="1"/>
          </p:nvPr>
        </p:nvSpPr>
        <p:spPr/>
        <p:txBody>
          <a:bodyPr/>
          <a:lstStyle/>
          <a:p>
            <a:r>
              <a:rPr lang="en-US" dirty="0" smtClean="0"/>
              <a:t>II Tim 2:14-26, Personal development</a:t>
            </a:r>
          </a:p>
          <a:p>
            <a:r>
              <a:rPr lang="en-US" dirty="0" smtClean="0"/>
              <a:t>II Tim 4:2, Preach the word</a:t>
            </a:r>
          </a:p>
          <a:p>
            <a:r>
              <a:rPr lang="en-US" dirty="0" smtClean="0"/>
              <a:t>Words that Come to Mind</a:t>
            </a:r>
          </a:p>
          <a:p>
            <a:pPr lvl="1"/>
            <a:r>
              <a:rPr lang="en-US" dirty="0" smtClean="0"/>
              <a:t>Preach</a:t>
            </a:r>
          </a:p>
          <a:p>
            <a:pPr lvl="1"/>
            <a:r>
              <a:rPr lang="en-US" dirty="0" smtClean="0"/>
              <a:t>Teach</a:t>
            </a:r>
          </a:p>
          <a:p>
            <a:pPr lvl="1"/>
            <a:r>
              <a:rPr lang="en-US" dirty="0"/>
              <a:t>Evangelize</a:t>
            </a:r>
          </a:p>
          <a:p>
            <a:pPr lvl="1"/>
            <a:r>
              <a:rPr lang="en-US" dirty="0" smtClean="0"/>
              <a:t>Minister </a:t>
            </a:r>
          </a:p>
        </p:txBody>
      </p:sp>
    </p:spTree>
    <p:extLst>
      <p:ext uri="{BB962C8B-B14F-4D97-AF65-F5344CB8AC3E}">
        <p14:creationId xmlns:p14="http://schemas.microsoft.com/office/powerpoint/2010/main" val="359108997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 calcmode="lin" valueType="num">
                                      <p:cBhvr additive="base">
                                        <p:cTn id="7"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anim calcmode="lin" valueType="num">
                                      <p:cBhvr additive="base">
                                        <p:cTn id="13"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anim calcmode="lin" valueType="num">
                                      <p:cBhvr additive="base">
                                        <p:cTn id="19"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anim calcmode="lin" valueType="num">
                                      <p:cBhvr additive="base">
                                        <p:cTn id="23"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7">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7">
                                            <p:txEl>
                                              <p:pRg st="6" end="6"/>
                                            </p:txEl>
                                          </p:spTgt>
                                        </p:tgtEl>
                                        <p:attrNameLst>
                                          <p:attrName>style.visibility</p:attrName>
                                        </p:attrNameLst>
                                      </p:cBhvr>
                                      <p:to>
                                        <p:strVal val="visible"/>
                                      </p:to>
                                    </p:set>
                                    <p:anim calcmode="lin" valueType="num">
                                      <p:cBhvr additive="base">
                                        <p:cTn id="27"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7">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7">
                                            <p:txEl>
                                              <p:pRg st="5" end="5"/>
                                            </p:txEl>
                                          </p:spTgt>
                                        </p:tgtEl>
                                        <p:attrNameLst>
                                          <p:attrName>style.visibility</p:attrName>
                                        </p:attrNameLst>
                                      </p:cBhvr>
                                      <p:to>
                                        <p:strVal val="visible"/>
                                      </p:to>
                                    </p:set>
                                    <p:anim calcmode="lin" valueType="num">
                                      <p:cBhvr additive="base">
                                        <p:cTn id="31"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The Work of an Evangelist</a:t>
            </a:r>
            <a:endParaRPr lang="en-US" dirty="0"/>
          </a:p>
        </p:txBody>
      </p:sp>
      <p:sp>
        <p:nvSpPr>
          <p:cNvPr id="7" name="Content Placeholder 6"/>
          <p:cNvSpPr>
            <a:spLocks noGrp="1"/>
          </p:cNvSpPr>
          <p:nvPr>
            <p:ph idx="1"/>
          </p:nvPr>
        </p:nvSpPr>
        <p:spPr/>
        <p:txBody>
          <a:bodyPr/>
          <a:lstStyle/>
          <a:p>
            <a:r>
              <a:rPr lang="en-US" dirty="0" smtClean="0"/>
              <a:t>Preach – to proclaim </a:t>
            </a:r>
          </a:p>
          <a:p>
            <a:r>
              <a:rPr lang="en-US" dirty="0" smtClean="0"/>
              <a:t>Preacher – the one who proclaims</a:t>
            </a:r>
          </a:p>
          <a:p>
            <a:pPr lvl="1"/>
            <a:r>
              <a:rPr lang="en-US" dirty="0" smtClean="0"/>
              <a:t>II Tim </a:t>
            </a:r>
            <a:r>
              <a:rPr lang="en-US" dirty="0"/>
              <a:t>4:2, Preach the Word</a:t>
            </a:r>
          </a:p>
          <a:p>
            <a:pPr lvl="1"/>
            <a:r>
              <a:rPr lang="en-US" dirty="0" smtClean="0"/>
              <a:t>Mt 4:17, Jesus Preached</a:t>
            </a:r>
          </a:p>
        </p:txBody>
      </p:sp>
    </p:spTree>
    <p:extLst>
      <p:ext uri="{BB962C8B-B14F-4D97-AF65-F5344CB8AC3E}">
        <p14:creationId xmlns:p14="http://schemas.microsoft.com/office/powerpoint/2010/main" val="381194877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 calcmode="lin" valueType="num">
                                      <p:cBhvr additive="base">
                                        <p:cTn id="7"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anim calcmode="lin" valueType="num">
                                      <p:cBhvr additive="base">
                                        <p:cTn id="13"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 calcmode="lin" valueType="num">
                                      <p:cBhvr additive="base">
                                        <p:cTn id="17"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The Work of an Evangelist</a:t>
            </a:r>
            <a:endParaRPr lang="en-US" dirty="0"/>
          </a:p>
        </p:txBody>
      </p:sp>
      <p:sp>
        <p:nvSpPr>
          <p:cNvPr id="7" name="Content Placeholder 6"/>
          <p:cNvSpPr>
            <a:spLocks noGrp="1"/>
          </p:cNvSpPr>
          <p:nvPr>
            <p:ph idx="1"/>
          </p:nvPr>
        </p:nvSpPr>
        <p:spPr/>
        <p:txBody>
          <a:bodyPr/>
          <a:lstStyle/>
          <a:p>
            <a:r>
              <a:rPr lang="en-US" dirty="0" smtClean="0"/>
              <a:t>Teach/Teacher – convey a message or thought</a:t>
            </a:r>
          </a:p>
          <a:p>
            <a:pPr lvl="1"/>
            <a:r>
              <a:rPr lang="en-US" dirty="0" smtClean="0"/>
              <a:t>Mt 5-7, Jesus taught in His Sermon on the Mount</a:t>
            </a:r>
          </a:p>
          <a:p>
            <a:pPr lvl="1"/>
            <a:r>
              <a:rPr lang="en-US" dirty="0" smtClean="0"/>
              <a:t>II Tim 2:24, Apt to Teach – skillful in teaching</a:t>
            </a:r>
          </a:p>
          <a:p>
            <a:pPr lvl="2"/>
            <a:r>
              <a:rPr lang="en-US" dirty="0" smtClean="0"/>
              <a:t>qualification of an Elder </a:t>
            </a:r>
          </a:p>
        </p:txBody>
      </p:sp>
    </p:spTree>
    <p:extLst>
      <p:ext uri="{BB962C8B-B14F-4D97-AF65-F5344CB8AC3E}">
        <p14:creationId xmlns:p14="http://schemas.microsoft.com/office/powerpoint/2010/main" val="292326577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 calcmode="lin" valueType="num">
                                      <p:cBhvr additive="base">
                                        <p:cTn id="7"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anim calcmode="lin" valueType="num">
                                      <p:cBhvr additive="base">
                                        <p:cTn id="13"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 calcmode="lin" valueType="num">
                                      <p:cBhvr additive="base">
                                        <p:cTn id="17"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The Work of an Evangelist</a:t>
            </a:r>
            <a:endParaRPr lang="en-US" dirty="0"/>
          </a:p>
        </p:txBody>
      </p:sp>
      <p:sp>
        <p:nvSpPr>
          <p:cNvPr id="7" name="Content Placeholder 6"/>
          <p:cNvSpPr>
            <a:spLocks noGrp="1"/>
          </p:cNvSpPr>
          <p:nvPr>
            <p:ph idx="1"/>
          </p:nvPr>
        </p:nvSpPr>
        <p:spPr/>
        <p:txBody>
          <a:bodyPr/>
          <a:lstStyle/>
          <a:p>
            <a:r>
              <a:rPr lang="en-US" dirty="0"/>
              <a:t>Teach/Teacher – convey a message or thought</a:t>
            </a:r>
          </a:p>
          <a:p>
            <a:pPr lvl="1"/>
            <a:r>
              <a:rPr lang="en-US" dirty="0" err="1" smtClean="0"/>
              <a:t>Neh</a:t>
            </a:r>
            <a:r>
              <a:rPr lang="en-US" dirty="0" smtClean="0"/>
              <a:t> 8:1-8, Ezra the Priest</a:t>
            </a:r>
          </a:p>
          <a:p>
            <a:pPr lvl="2"/>
            <a:r>
              <a:rPr lang="en-US" dirty="0" smtClean="0"/>
              <a:t>Taught</a:t>
            </a:r>
          </a:p>
          <a:p>
            <a:pPr lvl="2"/>
            <a:r>
              <a:rPr lang="en-US" dirty="0" smtClean="0"/>
              <a:t>Encouraged</a:t>
            </a:r>
          </a:p>
        </p:txBody>
      </p:sp>
    </p:spTree>
    <p:extLst>
      <p:ext uri="{BB962C8B-B14F-4D97-AF65-F5344CB8AC3E}">
        <p14:creationId xmlns:p14="http://schemas.microsoft.com/office/powerpoint/2010/main" val="65506162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 calcmode="lin" valueType="num">
                                      <p:cBhvr additive="base">
                                        <p:cTn id="7"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anim calcmode="lin" valueType="num">
                                      <p:cBhvr additive="base">
                                        <p:cTn id="13"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 calcmode="lin" valueType="num">
                                      <p:cBhvr additive="base">
                                        <p:cTn id="17"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The Work of an Evangelist</a:t>
            </a:r>
            <a:endParaRPr lang="en-US" dirty="0"/>
          </a:p>
        </p:txBody>
      </p:sp>
      <p:sp>
        <p:nvSpPr>
          <p:cNvPr id="7" name="Content Placeholder 6"/>
          <p:cNvSpPr>
            <a:spLocks noGrp="1"/>
          </p:cNvSpPr>
          <p:nvPr>
            <p:ph idx="1"/>
          </p:nvPr>
        </p:nvSpPr>
        <p:spPr/>
        <p:txBody>
          <a:bodyPr>
            <a:normAutofit/>
          </a:bodyPr>
          <a:lstStyle/>
          <a:p>
            <a:r>
              <a:rPr lang="en-US" dirty="0"/>
              <a:t>Gospel – good tidings</a:t>
            </a:r>
          </a:p>
          <a:p>
            <a:r>
              <a:rPr lang="en-US" dirty="0" smtClean="0"/>
              <a:t>Evangelize – to announce good tidings</a:t>
            </a:r>
          </a:p>
          <a:p>
            <a:r>
              <a:rPr lang="en-US" dirty="0" smtClean="0"/>
              <a:t>Evangelist – the bringer of good tidings</a:t>
            </a:r>
          </a:p>
          <a:p>
            <a:pPr lvl="1"/>
            <a:r>
              <a:rPr lang="en-US" dirty="0" smtClean="0"/>
              <a:t>Eph 4:11, II Tim 4:5</a:t>
            </a:r>
          </a:p>
          <a:p>
            <a:pPr lvl="1"/>
            <a:r>
              <a:rPr lang="en-US" dirty="0" smtClean="0"/>
              <a:t>Is not limited to activities outside congregation</a:t>
            </a:r>
          </a:p>
        </p:txBody>
      </p:sp>
    </p:spTree>
    <p:extLst>
      <p:ext uri="{BB962C8B-B14F-4D97-AF65-F5344CB8AC3E}">
        <p14:creationId xmlns:p14="http://schemas.microsoft.com/office/powerpoint/2010/main" val="14035306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 calcmode="lin" valueType="num">
                                      <p:cBhvr additive="base">
                                        <p:cTn id="7"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anim calcmode="lin" valueType="num">
                                      <p:cBhvr additive="base">
                                        <p:cTn id="13"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anim calcmode="lin" valueType="num">
                                      <p:cBhvr additive="base">
                                        <p:cTn id="19"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anim calcmode="lin" valueType="num">
                                      <p:cBhvr additive="base">
                                        <p:cTn id="23"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TM10001105[[fn=Crop]]</Template>
  <TotalTime>2687</TotalTime>
  <Words>793</Words>
  <Application>Microsoft Office PowerPoint</Application>
  <PresentationFormat>On-screen Show (4:3)</PresentationFormat>
  <Paragraphs>141</Paragraphs>
  <Slides>19</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 Black</vt:lpstr>
      <vt:lpstr>Century Gothic</vt:lpstr>
      <vt:lpstr>Courier New</vt:lpstr>
      <vt:lpstr>Franklin Gothic Book</vt:lpstr>
      <vt:lpstr>Times New Roman</vt:lpstr>
      <vt:lpstr>Wingdings</vt:lpstr>
      <vt:lpstr>Crop</vt:lpstr>
      <vt:lpstr>the Work of an evangelist</vt:lpstr>
      <vt:lpstr>The Work of an Evangelist</vt:lpstr>
      <vt:lpstr>The Work of an Evangelist</vt:lpstr>
      <vt:lpstr>The Work of an Evangelist</vt:lpstr>
      <vt:lpstr>The Work of an Evangelist</vt:lpstr>
      <vt:lpstr>The Work of an Evangelist</vt:lpstr>
      <vt:lpstr>The Work of an Evangelist</vt:lpstr>
      <vt:lpstr>The Work of an Evangelist</vt:lpstr>
      <vt:lpstr>The Work of an Evangelist</vt:lpstr>
      <vt:lpstr>The Work of an Evangelist</vt:lpstr>
      <vt:lpstr>The Work of an Evangelist</vt:lpstr>
      <vt:lpstr>The Work of an Evangelist</vt:lpstr>
      <vt:lpstr>The Work of an Evangelist</vt:lpstr>
      <vt:lpstr>The Work of an Evangelist</vt:lpstr>
      <vt:lpstr>The Work of an Evangelist</vt:lpstr>
      <vt:lpstr>The Work of an Evangelist</vt:lpstr>
      <vt:lpstr>The Work of an Evangelist</vt:lpstr>
      <vt:lpstr>The Work of an Evangelist</vt:lpstr>
      <vt:lpstr>The Work of an Evangelist</vt:lpstr>
    </vt:vector>
  </TitlesOfParts>
  <Company>EVANGELIST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rdward</dc:creator>
  <cp:lastModifiedBy>rdward</cp:lastModifiedBy>
  <cp:revision>249</cp:revision>
  <dcterms:created xsi:type="dcterms:W3CDTF">1998-07-07T15:18:40Z</dcterms:created>
  <dcterms:modified xsi:type="dcterms:W3CDTF">2019-02-03T23:22:13Z</dcterms:modified>
</cp:coreProperties>
</file>