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9"/>
  </p:notesMasterIdLst>
  <p:sldIdLst>
    <p:sldId id="257" r:id="rId2"/>
    <p:sldId id="275" r:id="rId3"/>
    <p:sldId id="280" r:id="rId4"/>
    <p:sldId id="281" r:id="rId5"/>
    <p:sldId id="282" r:id="rId6"/>
    <p:sldId id="278" r:id="rId7"/>
    <p:sldId id="296" r:id="rId8"/>
    <p:sldId id="276" r:id="rId9"/>
    <p:sldId id="292" r:id="rId10"/>
    <p:sldId id="295" r:id="rId11"/>
    <p:sldId id="277" r:id="rId12"/>
    <p:sldId id="279" r:id="rId13"/>
    <p:sldId id="297" r:id="rId14"/>
    <p:sldId id="283" r:id="rId15"/>
    <p:sldId id="294" r:id="rId16"/>
    <p:sldId id="293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3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7324" autoAdjust="0"/>
  </p:normalViewPr>
  <p:slideViewPr>
    <p:cSldViewPr>
      <p:cViewPr varScale="1">
        <p:scale>
          <a:sx n="79" d="100"/>
          <a:sy n="79" d="100"/>
        </p:scale>
        <p:origin x="16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CF9E6-D183-488D-8CC0-9F52C517A20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EC19B-297D-4C31-BF00-E9E3722F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3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13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want to teach that the Holy Spirit Baptism and Baptisms Jesus are synonymous, these two passages are irrefutable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0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46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7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the body referenced I Cor the local or universal church?  Would seem to be local. </a:t>
            </a:r>
          </a:p>
          <a:p>
            <a:r>
              <a:rPr lang="en-US" dirty="0"/>
              <a:t>Acts 2 is the Universal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07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79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correct reason</a:t>
            </a:r>
          </a:p>
          <a:p>
            <a:r>
              <a:rPr lang="en-US" dirty="0"/>
              <a:t>Because of individual faith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58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44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command of Jesus is so corrupted by religious authorities today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8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8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82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Lets look at the Baptism Jesus Commanded</a:t>
            </a:r>
          </a:p>
          <a:p>
            <a:r>
              <a:rPr lang="en-US" dirty="0"/>
              <a:t>Note: the action by Apostles (in general the work of evangelism but </a:t>
            </a:r>
            <a:r>
              <a:rPr lang="en-US" dirty="0" err="1"/>
              <a:t>specificly</a:t>
            </a:r>
            <a:r>
              <a:rPr lang="en-US" dirty="0"/>
              <a:t> here baptizing) active in this work; I Cor 3; Paul, water, Apollos water, God gave the increase.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09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71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Note, Immersion baptism, God ordained baptism; but not sufficient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5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Note, Immersion baptism, God ordained baptism; but not sufficient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26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Holy Spirit Came upon, not immersed in thought baptism is an appropriate word. Direction is different;  into water vs. upon men</a:t>
            </a:r>
          </a:p>
          <a:p>
            <a:r>
              <a:rPr lang="en-US" dirty="0"/>
              <a:t>Compare Jesus’ commands at end of Mt, Mk, Lk with this baptism;  previous was performed by Disciples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13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the action by Apostles (in general the work of evangelism) active in this work; I Cor 3; Paul, water, Apollos water, God gave the increase.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665497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533" y="76201"/>
            <a:ext cx="7704667" cy="990600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298864"/>
            <a:ext cx="8305800" cy="5482935"/>
          </a:xfrm>
        </p:spPr>
        <p:txBody>
          <a:bodyPr anchor="t"/>
          <a:lstStyle>
            <a:lvl1pPr marL="0" indent="0">
              <a:buSzPct val="80000"/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0000"/>
              <a:buFont typeface="Wingdings" panose="05000000000000000000" pitchFamily="2" charset="2"/>
              <a:buChar char="v"/>
              <a:defRPr sz="3200"/>
            </a:lvl2pPr>
            <a:lvl3pPr marL="914400" indent="-452438">
              <a:buSzPct val="80000"/>
              <a:buFont typeface="Wingdings" panose="05000000000000000000" pitchFamily="2" charset="2"/>
              <a:buChar char="q"/>
              <a:defRPr sz="2800" i="1"/>
            </a:lvl3pPr>
            <a:lvl4pPr marL="1204913" indent="-285750">
              <a:buSzPct val="100000"/>
              <a:buFont typeface="Wingdings" panose="05000000000000000000" pitchFamily="2" charset="2"/>
              <a:buChar char="§"/>
              <a:defRPr sz="28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C90D1A-928F-4CD1-948B-4D5AA0C8385F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43000"/>
            <a:ext cx="8077200" cy="0"/>
          </a:xfrm>
          <a:prstGeom prst="line">
            <a:avLst/>
          </a:prstGeom>
          <a:ln w="6032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40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981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52400"/>
            <a:ext cx="8153400" cy="914399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09748"/>
            <a:ext cx="4044696" cy="5522218"/>
          </a:xfrm>
        </p:spPr>
        <p:txBody>
          <a:bodyPr anchor="t">
            <a:normAutofit/>
          </a:bodyPr>
          <a:lstStyle>
            <a:lvl1pPr marL="0" indent="0">
              <a:buSzPct val="80000"/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0000"/>
              <a:buFont typeface="Wingdings" panose="05000000000000000000" pitchFamily="2" charset="2"/>
              <a:buChar char="v"/>
              <a:defRPr sz="3200" b="1"/>
            </a:lvl2pPr>
            <a:lvl3pPr marL="862013" indent="-400050">
              <a:buSzPct val="80000"/>
              <a:buFont typeface="Wingdings" panose="05000000000000000000" pitchFamily="2" charset="2"/>
              <a:buChar char="q"/>
              <a:defRPr sz="2800"/>
            </a:lvl3pPr>
            <a:lvl4pPr>
              <a:defRPr sz="2000"/>
            </a:lvl4pPr>
            <a:lvl5pP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1219200"/>
            <a:ext cx="4044696" cy="5486400"/>
          </a:xfrm>
        </p:spPr>
        <p:txBody>
          <a:bodyPr anchor="t">
            <a:normAutofit/>
          </a:bodyPr>
          <a:lstStyle>
            <a:lvl1pPr marL="0" indent="0">
              <a:buSzPct val="80000"/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0000"/>
              <a:buFont typeface="Wingdings" panose="05000000000000000000" pitchFamily="2" charset="2"/>
              <a:buChar char="v"/>
              <a:defRPr sz="3200" b="1"/>
            </a:lvl2pPr>
            <a:lvl3pPr marL="800100" indent="-338138">
              <a:buSzPct val="80000"/>
              <a:buFont typeface="Wingdings" panose="05000000000000000000" pitchFamily="2" charset="2"/>
              <a:buChar char="q"/>
              <a:defRPr sz="2800"/>
            </a:lvl3pPr>
            <a:lvl4pPr>
              <a:defRPr sz="2000"/>
            </a:lvl4pPr>
            <a:lvl5pP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C3805F-6CDB-4427-B909-191847E85F8B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43000"/>
            <a:ext cx="8077200" cy="0"/>
          </a:xfrm>
          <a:prstGeom prst="line">
            <a:avLst/>
          </a:prstGeom>
          <a:ln w="6032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8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03-AA59-469A-A558-F0A53A57C2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7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1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986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6BC-72A5-41F2-B351-BF7C670133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51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450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304800"/>
            <a:ext cx="7704667" cy="990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1399608"/>
            <a:ext cx="7704666" cy="4624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FE7C903-AA59-469A-A558-F0A53A57C2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29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5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5" name="Rectangle 77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Freeform: Shape 79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4097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57" name="Freeform: Shape 81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1938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83493" y="755904"/>
            <a:ext cx="5783269" cy="3084576"/>
          </a:xfrm>
        </p:spPr>
        <p:txBody>
          <a:bodyPr anchor="ctr">
            <a:normAutofit/>
          </a:bodyPr>
          <a:lstStyle/>
          <a:p>
            <a:pPr algn="l"/>
            <a:r>
              <a:rPr lang="en-US" altLang="en-US" dirty="0"/>
              <a:t>Baptism</a:t>
            </a:r>
            <a:br>
              <a:rPr lang="en-US" altLang="en-US" dirty="0"/>
            </a:br>
            <a:r>
              <a:rPr lang="en-US" altLang="en-US" dirty="0"/>
              <a:t>Types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064381-233E-4448-A3C0-69ED45CAA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4098" y="4089910"/>
            <a:ext cx="2487526" cy="1712176"/>
          </a:xfrm>
        </p:spPr>
        <p:txBody>
          <a:bodyPr>
            <a:normAutofit/>
          </a:bodyPr>
          <a:lstStyle/>
          <a:p>
            <a:pPr algn="l"/>
            <a:r>
              <a:rPr lang="en-US" altLang="en-US" dirty="0"/>
              <a:t>Eph 4:3-6</a:t>
            </a:r>
          </a:p>
          <a:p>
            <a:pPr algn="l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With Holy Spirit</a:t>
            </a:r>
          </a:p>
          <a:p>
            <a:pPr lvl="1"/>
            <a:r>
              <a:rPr lang="en-US" altLang="en-US" dirty="0"/>
              <a:t>This Baptism was not the one Jesus commanded</a:t>
            </a:r>
          </a:p>
          <a:p>
            <a:pPr lvl="2"/>
            <a:r>
              <a:rPr lang="en-US" dirty="0"/>
              <a:t>Act 8:14-19, Samaria baptized but lacked Holy Spirit</a:t>
            </a:r>
          </a:p>
          <a:p>
            <a:pPr lvl="2"/>
            <a:r>
              <a:rPr lang="en-US" dirty="0"/>
              <a:t>Act 19:1-5, Ephesians baptized but lacked Holy Spirit</a:t>
            </a:r>
          </a:p>
          <a:p>
            <a:pPr lvl="1"/>
            <a:r>
              <a:rPr lang="en-US" dirty="0"/>
              <a:t>Since it was performed by God and it was different than the one Jesus commanded: it is not the “one” Jesus commanded</a:t>
            </a:r>
          </a:p>
        </p:txBody>
      </p:sp>
    </p:spTree>
    <p:extLst>
      <p:ext uri="{BB962C8B-B14F-4D97-AF65-F5344CB8AC3E}">
        <p14:creationId xmlns:p14="http://schemas.microsoft.com/office/powerpoint/2010/main" val="250408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Of Fire</a:t>
            </a:r>
          </a:p>
          <a:p>
            <a:pPr lvl="1"/>
            <a:r>
              <a:rPr lang="en-US" dirty="0"/>
              <a:t>Mt 3:11, one coming after him that will baptize with the Holy Ghost and Fire</a:t>
            </a:r>
          </a:p>
          <a:p>
            <a:pPr lvl="2"/>
            <a:r>
              <a:rPr lang="en-US" dirty="0"/>
              <a:t>Could be one and the same with Holy Ghost</a:t>
            </a:r>
          </a:p>
          <a:p>
            <a:pPr lvl="3"/>
            <a:r>
              <a:rPr lang="en-US" dirty="0"/>
              <a:t>Acts 2:1-4, would still be fulfillment</a:t>
            </a:r>
          </a:p>
          <a:p>
            <a:pPr lvl="2"/>
            <a:r>
              <a:rPr lang="en-US" altLang="en-US" dirty="0"/>
              <a:t>Judgment</a:t>
            </a:r>
          </a:p>
          <a:p>
            <a:pPr lvl="3"/>
            <a:r>
              <a:rPr lang="en-US" altLang="en-US" dirty="0"/>
              <a:t>Mt 3:10&amp;12, burning the chaff</a:t>
            </a:r>
          </a:p>
          <a:p>
            <a:pPr lvl="2"/>
            <a:r>
              <a:rPr lang="en-US" altLang="en-US" dirty="0"/>
              <a:t>Either can fit in the the context of Mt 3</a:t>
            </a:r>
          </a:p>
          <a:p>
            <a:pPr lvl="2"/>
            <a:r>
              <a:rPr lang="en-US" dirty="0"/>
              <a:t>This baptism is not administered by any disciple or Apostle.</a:t>
            </a:r>
          </a:p>
        </p:txBody>
      </p:sp>
    </p:spTree>
    <p:extLst>
      <p:ext uri="{BB962C8B-B14F-4D97-AF65-F5344CB8AC3E}">
        <p14:creationId xmlns:p14="http://schemas.microsoft.com/office/powerpoint/2010/main" val="150168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 the Dead</a:t>
            </a:r>
          </a:p>
          <a:p>
            <a:pPr lvl="1"/>
            <a:r>
              <a:rPr lang="en-US" altLang="en-US" dirty="0"/>
              <a:t>I Cor 15:29, Paul making arguments that prove there is a resurrection</a:t>
            </a:r>
          </a:p>
          <a:p>
            <a:pPr lvl="2"/>
            <a:r>
              <a:rPr lang="en-US" altLang="en-US" dirty="0"/>
              <a:t>Jesus did not command this one</a:t>
            </a:r>
          </a:p>
          <a:p>
            <a:pPr lvl="2"/>
            <a:r>
              <a:rPr lang="en-US" altLang="en-US" dirty="0"/>
              <a:t>This is not the response of a believer</a:t>
            </a:r>
          </a:p>
        </p:txBody>
      </p:sp>
    </p:spTree>
    <p:extLst>
      <p:ext uri="{BB962C8B-B14F-4D97-AF65-F5344CB8AC3E}">
        <p14:creationId xmlns:p14="http://schemas.microsoft.com/office/powerpoint/2010/main" val="152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Into the Church</a:t>
            </a:r>
          </a:p>
          <a:p>
            <a:pPr lvl="1"/>
            <a:r>
              <a:rPr lang="en-US" dirty="0"/>
              <a:t>I Cor 12:12-13, Baptized into one body</a:t>
            </a:r>
          </a:p>
          <a:p>
            <a:pPr lvl="2"/>
            <a:r>
              <a:rPr lang="en-US" altLang="en-US" dirty="0"/>
              <a:t>Missing details given in Acts 2:47, the Lord Added to the church…</a:t>
            </a:r>
          </a:p>
          <a:p>
            <a:pPr lvl="2"/>
            <a:r>
              <a:rPr lang="en-US" altLang="en-US" dirty="0"/>
              <a:t>Misused passage </a:t>
            </a:r>
          </a:p>
        </p:txBody>
      </p:sp>
    </p:spTree>
    <p:extLst>
      <p:ext uri="{BB962C8B-B14F-4D97-AF65-F5344CB8AC3E}">
        <p14:creationId xmlns:p14="http://schemas.microsoft.com/office/powerpoint/2010/main" val="212337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Requirements</a:t>
            </a:r>
          </a:p>
          <a:p>
            <a:pPr lvl="1"/>
            <a:r>
              <a:rPr lang="en-US" dirty="0"/>
              <a:t>Must be correct Baptism</a:t>
            </a:r>
          </a:p>
          <a:p>
            <a:pPr lvl="2"/>
            <a:r>
              <a:rPr lang="en-US" dirty="0"/>
              <a:t>Acts 18:24-28, Apollos teaching corrected</a:t>
            </a:r>
          </a:p>
          <a:p>
            <a:pPr lvl="2"/>
            <a:r>
              <a:rPr lang="en-US" dirty="0"/>
              <a:t>Acts 19:1-5, Ephesians rebaptized </a:t>
            </a:r>
          </a:p>
          <a:p>
            <a:pPr lvl="2"/>
            <a:r>
              <a:rPr lang="en-US" dirty="0"/>
              <a:t>John’s was not sufficient</a:t>
            </a:r>
          </a:p>
          <a:p>
            <a:pPr lvl="3"/>
            <a:r>
              <a:rPr lang="en-US" dirty="0"/>
              <a:t>Though it was Immersion</a:t>
            </a:r>
          </a:p>
          <a:p>
            <a:pPr lvl="3"/>
            <a:r>
              <a:rPr lang="en-US" dirty="0"/>
              <a:t>Though it was commanded by God</a:t>
            </a:r>
          </a:p>
          <a:p>
            <a:pPr lvl="3"/>
            <a:r>
              <a:rPr lang="en-US" dirty="0"/>
              <a:t>Though it was administered by Man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81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Requirements</a:t>
            </a:r>
          </a:p>
          <a:p>
            <a:pPr lvl="1"/>
            <a:r>
              <a:rPr lang="en-US" dirty="0"/>
              <a:t>Faith in Jesus</a:t>
            </a:r>
          </a:p>
          <a:p>
            <a:pPr lvl="2"/>
            <a:r>
              <a:rPr lang="en-US" dirty="0"/>
              <a:t>Mk 16:16, Jn 3, he that believes…</a:t>
            </a:r>
          </a:p>
          <a:p>
            <a:pPr lvl="2"/>
            <a:r>
              <a:rPr lang="en-US" dirty="0"/>
              <a:t>Lk 24, Acts 2, Repentance</a:t>
            </a:r>
          </a:p>
          <a:p>
            <a:pPr lvl="2"/>
            <a:r>
              <a:rPr lang="en-US" dirty="0"/>
              <a:t>Acts 8:35-39, Ethiopian Eunuch </a:t>
            </a:r>
          </a:p>
          <a:p>
            <a:pPr lvl="2"/>
            <a:r>
              <a:rPr lang="en-US" dirty="0"/>
              <a:t>I Pet 3:21, answer of a good conscience </a:t>
            </a:r>
          </a:p>
        </p:txBody>
      </p:sp>
    </p:spTree>
    <p:extLst>
      <p:ext uri="{BB962C8B-B14F-4D97-AF65-F5344CB8AC3E}">
        <p14:creationId xmlns:p14="http://schemas.microsoft.com/office/powerpoint/2010/main" val="210417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Requirements</a:t>
            </a:r>
          </a:p>
          <a:p>
            <a:pPr lvl="1"/>
            <a:r>
              <a:rPr lang="en-US" dirty="0"/>
              <a:t>Immersion in water</a:t>
            </a:r>
          </a:p>
          <a:p>
            <a:pPr lvl="2"/>
            <a:r>
              <a:rPr lang="en-US" dirty="0"/>
              <a:t>By Definition</a:t>
            </a:r>
          </a:p>
          <a:p>
            <a:pPr lvl="2"/>
            <a:r>
              <a:rPr lang="en-US" dirty="0"/>
              <a:t>By Example</a:t>
            </a:r>
          </a:p>
          <a:p>
            <a:pPr lvl="3"/>
            <a:r>
              <a:rPr lang="en-US" dirty="0"/>
              <a:t>Mt 3:13-17, Jesus’ Baptism (by John) was an immersion</a:t>
            </a:r>
          </a:p>
          <a:p>
            <a:pPr lvl="3"/>
            <a:r>
              <a:rPr lang="en-US" dirty="0"/>
              <a:t>Acts 8:38, went down into the water</a:t>
            </a:r>
          </a:p>
          <a:p>
            <a:pPr lvl="2"/>
            <a:r>
              <a:rPr lang="en-US" dirty="0"/>
              <a:t>By Apostolic Teaching</a:t>
            </a:r>
          </a:p>
          <a:p>
            <a:pPr lvl="3"/>
            <a:r>
              <a:rPr lang="en-US" dirty="0"/>
              <a:t>Rom 6, Paul’s analogy to a burial</a:t>
            </a:r>
          </a:p>
        </p:txBody>
      </p:sp>
    </p:spTree>
    <p:extLst>
      <p:ext uri="{BB962C8B-B14F-4D97-AF65-F5344CB8AC3E}">
        <p14:creationId xmlns:p14="http://schemas.microsoft.com/office/powerpoint/2010/main" val="268360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There is One Baptism</a:t>
            </a:r>
          </a:p>
          <a:p>
            <a:pPr lvl="1"/>
            <a:r>
              <a:rPr lang="en-US" altLang="en-US" dirty="0"/>
              <a:t>Though we find many Baptisms</a:t>
            </a:r>
          </a:p>
          <a:p>
            <a:pPr lvl="1"/>
            <a:r>
              <a:rPr lang="en-US" altLang="en-US" dirty="0"/>
              <a:t>At the time of Paul writing the letter to Ephesians there was One</a:t>
            </a:r>
          </a:p>
          <a:p>
            <a:pPr lvl="2"/>
            <a:r>
              <a:rPr lang="en-US" altLang="en-US" dirty="0"/>
              <a:t>Baptism of Jesus</a:t>
            </a:r>
          </a:p>
          <a:p>
            <a:pPr lvl="3"/>
            <a:r>
              <a:rPr lang="en-US" altLang="en-US" dirty="0"/>
              <a:t>By His Command</a:t>
            </a:r>
          </a:p>
          <a:p>
            <a:pPr lvl="3"/>
            <a:r>
              <a:rPr lang="en-US" altLang="en-US" dirty="0"/>
              <a:t>Immersion in Water</a:t>
            </a:r>
          </a:p>
          <a:p>
            <a:pPr lvl="3"/>
            <a:r>
              <a:rPr lang="en-US" altLang="en-US" dirty="0"/>
              <a:t>For the Remission of Sins</a:t>
            </a:r>
          </a:p>
          <a:p>
            <a:pPr lvl="3"/>
            <a:r>
              <a:rPr lang="en-US" altLang="en-US" dirty="0"/>
              <a:t>Administered by Man</a:t>
            </a:r>
          </a:p>
          <a:p>
            <a:pPr lvl="3"/>
            <a:r>
              <a:rPr lang="en-US" altLang="en-US" dirty="0"/>
              <a:t>Those not baptized by this baptism were rebaptized</a:t>
            </a:r>
          </a:p>
        </p:txBody>
      </p:sp>
    </p:spTree>
    <p:extLst>
      <p:ext uri="{BB962C8B-B14F-4D97-AF65-F5344CB8AC3E}">
        <p14:creationId xmlns:p14="http://schemas.microsoft.com/office/powerpoint/2010/main" val="30079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There is One Baptism</a:t>
            </a:r>
          </a:p>
          <a:p>
            <a:pPr lvl="1"/>
            <a:r>
              <a:rPr lang="en-US" altLang="en-US" dirty="0"/>
              <a:t>Paul wrote to the Ephesians that there was One</a:t>
            </a:r>
          </a:p>
          <a:p>
            <a:pPr lvl="2"/>
            <a:r>
              <a:rPr lang="en-US" altLang="en-US" dirty="0"/>
              <a:t>Yet we find many Baptisms in the New Testament</a:t>
            </a:r>
          </a:p>
          <a:p>
            <a:pPr lvl="2"/>
            <a:r>
              <a:rPr lang="en-US" altLang="en-US" dirty="0"/>
              <a:t>There are many different Baptisms in religions today</a:t>
            </a:r>
          </a:p>
        </p:txBody>
      </p:sp>
    </p:spTree>
    <p:extLst>
      <p:ext uri="{BB962C8B-B14F-4D97-AF65-F5344CB8AC3E}">
        <p14:creationId xmlns:p14="http://schemas.microsoft.com/office/powerpoint/2010/main" val="9503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Commanded by Jesus</a:t>
            </a:r>
          </a:p>
          <a:p>
            <a:pPr lvl="1"/>
            <a:r>
              <a:rPr lang="en-US" altLang="en-US" dirty="0"/>
              <a:t>Mt 28, Mk 16, Lk 24, Jn 3, Commanded by Jesus</a:t>
            </a:r>
          </a:p>
          <a:p>
            <a:pPr lvl="2"/>
            <a:r>
              <a:rPr lang="en-US" altLang="en-US" dirty="0"/>
              <a:t>Acts 2:37-38, Apostle’s fulfill Jesus’ Command</a:t>
            </a:r>
          </a:p>
          <a:p>
            <a:pPr lvl="1"/>
            <a:r>
              <a:rPr lang="en-US" altLang="en-US" dirty="0"/>
              <a:t>This lesson makes the case for the “One Baptism”</a:t>
            </a:r>
          </a:p>
          <a:p>
            <a:pPr lvl="2"/>
            <a:r>
              <a:rPr lang="en-US" altLang="en-US" dirty="0"/>
              <a:t>The One Jesus commanded </a:t>
            </a:r>
          </a:p>
          <a:p>
            <a:pPr lvl="2"/>
            <a:r>
              <a:rPr lang="en-US" altLang="en-US" dirty="0"/>
              <a:t>By His authority</a:t>
            </a:r>
          </a:p>
        </p:txBody>
      </p:sp>
    </p:spTree>
    <p:extLst>
      <p:ext uri="{BB962C8B-B14F-4D97-AF65-F5344CB8AC3E}">
        <p14:creationId xmlns:p14="http://schemas.microsoft.com/office/powerpoint/2010/main" val="319289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Commanded by Jesus</a:t>
            </a:r>
          </a:p>
          <a:p>
            <a:pPr lvl="1"/>
            <a:r>
              <a:rPr lang="en-US" altLang="en-US" dirty="0"/>
              <a:t>Mt 28:19, Make disciples of all nations baptizing them…</a:t>
            </a:r>
          </a:p>
          <a:p>
            <a:pPr lvl="1"/>
            <a:r>
              <a:rPr lang="en-US" altLang="en-US" dirty="0"/>
              <a:t>Mk 16:15-16, preach gospel to all, he that believes and is baptized shall be saved</a:t>
            </a:r>
          </a:p>
          <a:p>
            <a:pPr lvl="1"/>
            <a:r>
              <a:rPr lang="en-US" altLang="en-US" dirty="0"/>
              <a:t>Lk 24:47, repentance and remission of sins preached to all nations</a:t>
            </a:r>
          </a:p>
          <a:p>
            <a:pPr lvl="1"/>
            <a:r>
              <a:rPr lang="en-US" altLang="en-US" dirty="0"/>
              <a:t>Jn 3:1-36, Nicodemus to be “born anew”, He that believes has everlasting life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727728-B79C-48EE-A1E4-89D0688D07AB}"/>
              </a:ext>
            </a:extLst>
          </p:cNvPr>
          <p:cNvSpPr/>
          <p:nvPr/>
        </p:nvSpPr>
        <p:spPr>
          <a:xfrm>
            <a:off x="5562600" y="2057400"/>
            <a:ext cx="2150364" cy="439675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909837-DFCA-4A05-B1CD-597F231AD061}"/>
              </a:ext>
            </a:extLst>
          </p:cNvPr>
          <p:cNvSpPr/>
          <p:nvPr/>
        </p:nvSpPr>
        <p:spPr>
          <a:xfrm>
            <a:off x="5943600" y="3217925"/>
            <a:ext cx="2285999" cy="439675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6AAC82-6669-4CF4-8A97-8F758E7CA3B1}"/>
              </a:ext>
            </a:extLst>
          </p:cNvPr>
          <p:cNvSpPr/>
          <p:nvPr/>
        </p:nvSpPr>
        <p:spPr>
          <a:xfrm>
            <a:off x="3446525" y="4877905"/>
            <a:ext cx="1811273" cy="439675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7A47A-B534-4BC0-A6C0-B446E8DF532B}"/>
              </a:ext>
            </a:extLst>
          </p:cNvPr>
          <p:cNvSpPr/>
          <p:nvPr/>
        </p:nvSpPr>
        <p:spPr>
          <a:xfrm>
            <a:off x="8077200" y="5511543"/>
            <a:ext cx="762000" cy="439675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D5EB99-6843-463A-A1D1-F5B9922B4AE4}"/>
              </a:ext>
            </a:extLst>
          </p:cNvPr>
          <p:cNvSpPr/>
          <p:nvPr/>
        </p:nvSpPr>
        <p:spPr>
          <a:xfrm>
            <a:off x="1371600" y="2542793"/>
            <a:ext cx="1623060" cy="43967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5118FE-7629-4255-B6B7-7B77A59B1E30}"/>
              </a:ext>
            </a:extLst>
          </p:cNvPr>
          <p:cNvSpPr/>
          <p:nvPr/>
        </p:nvSpPr>
        <p:spPr>
          <a:xfrm>
            <a:off x="1295400" y="3712462"/>
            <a:ext cx="4038600" cy="43967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DB9318-65A1-4A59-BC55-B0D9BE95EB75}"/>
              </a:ext>
            </a:extLst>
          </p:cNvPr>
          <p:cNvSpPr/>
          <p:nvPr/>
        </p:nvSpPr>
        <p:spPr>
          <a:xfrm>
            <a:off x="2895599" y="4382263"/>
            <a:ext cx="2023871" cy="43967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91204E-A18A-4202-B370-96A8D495127E}"/>
              </a:ext>
            </a:extLst>
          </p:cNvPr>
          <p:cNvSpPr/>
          <p:nvPr/>
        </p:nvSpPr>
        <p:spPr>
          <a:xfrm>
            <a:off x="2133600" y="6019800"/>
            <a:ext cx="1490471" cy="43967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E1F58F-5509-47A4-BF8F-AB46DCDE5F26}"/>
              </a:ext>
            </a:extLst>
          </p:cNvPr>
          <p:cNvSpPr/>
          <p:nvPr/>
        </p:nvSpPr>
        <p:spPr>
          <a:xfrm>
            <a:off x="5865875" y="5503925"/>
            <a:ext cx="2211325" cy="43967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368747-45BC-4A87-9EA5-2AF3E1644317}"/>
              </a:ext>
            </a:extLst>
          </p:cNvPr>
          <p:cNvSpPr/>
          <p:nvPr/>
        </p:nvSpPr>
        <p:spPr>
          <a:xfrm>
            <a:off x="6699504" y="3733800"/>
            <a:ext cx="1185672" cy="439675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8ADB19-9878-41DD-95A1-53B991DCCC70}"/>
              </a:ext>
            </a:extLst>
          </p:cNvPr>
          <p:cNvSpPr/>
          <p:nvPr/>
        </p:nvSpPr>
        <p:spPr>
          <a:xfrm>
            <a:off x="5605272" y="4388736"/>
            <a:ext cx="2852928" cy="439675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61D536-D482-4410-A7A8-AFCAA3AFCC65}"/>
              </a:ext>
            </a:extLst>
          </p:cNvPr>
          <p:cNvSpPr/>
          <p:nvPr/>
        </p:nvSpPr>
        <p:spPr>
          <a:xfrm>
            <a:off x="4250436" y="6037325"/>
            <a:ext cx="2531364" cy="439675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19A23F-8B86-4EB6-A454-2364C7CA25F8}"/>
              </a:ext>
            </a:extLst>
          </p:cNvPr>
          <p:cNvSpPr/>
          <p:nvPr/>
        </p:nvSpPr>
        <p:spPr>
          <a:xfrm>
            <a:off x="3031236" y="2057400"/>
            <a:ext cx="2531364" cy="439675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2293E9-96A3-4975-9252-0AEE34A37A02}"/>
              </a:ext>
            </a:extLst>
          </p:cNvPr>
          <p:cNvSpPr/>
          <p:nvPr/>
        </p:nvSpPr>
        <p:spPr>
          <a:xfrm>
            <a:off x="1316736" y="4887843"/>
            <a:ext cx="1677924" cy="439675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765304-8F41-4F18-95E1-D0B733756AC2}"/>
              </a:ext>
            </a:extLst>
          </p:cNvPr>
          <p:cNvSpPr/>
          <p:nvPr/>
        </p:nvSpPr>
        <p:spPr>
          <a:xfrm>
            <a:off x="1371600" y="6019800"/>
            <a:ext cx="762000" cy="439675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1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Commanded by Jesus</a:t>
            </a:r>
          </a:p>
          <a:p>
            <a:pPr lvl="1"/>
            <a:r>
              <a:rPr lang="en-US" altLang="en-US" dirty="0"/>
              <a:t>Jesus Commanded</a:t>
            </a:r>
          </a:p>
          <a:p>
            <a:pPr lvl="2"/>
            <a:r>
              <a:rPr lang="en-US" altLang="en-US" dirty="0"/>
              <a:t>Mt 28:19, Make disciples of all nations baptizing them…</a:t>
            </a:r>
          </a:p>
          <a:p>
            <a:pPr lvl="2"/>
            <a:r>
              <a:rPr lang="en-US" altLang="en-US" dirty="0"/>
              <a:t>Mk 16:15-16, preach gospel to all, he that believes and is baptized shall be saved</a:t>
            </a:r>
          </a:p>
          <a:p>
            <a:pPr lvl="2"/>
            <a:r>
              <a:rPr lang="en-US" altLang="en-US" dirty="0"/>
              <a:t>Lk 24:47, repentance and remission of sins preached to all nations</a:t>
            </a:r>
          </a:p>
          <a:p>
            <a:pPr lvl="2"/>
            <a:r>
              <a:rPr lang="en-US" altLang="en-US" dirty="0"/>
              <a:t>Jn 3:1-36, Nicodemus to be “born anew”, He that believes has everlasting life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CFAD87C-084F-41B7-ADF1-97BC3046CEB3}"/>
              </a:ext>
            </a:extLst>
          </p:cNvPr>
          <p:cNvSpPr/>
          <p:nvPr/>
        </p:nvSpPr>
        <p:spPr>
          <a:xfrm>
            <a:off x="3124200" y="2680715"/>
            <a:ext cx="2194560" cy="59588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3E00938-CC82-4A75-B288-DE52BAC8D943}"/>
              </a:ext>
            </a:extLst>
          </p:cNvPr>
          <p:cNvSpPr/>
          <p:nvPr/>
        </p:nvSpPr>
        <p:spPr>
          <a:xfrm>
            <a:off x="4648200" y="4101085"/>
            <a:ext cx="1600200" cy="54711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AFE10D1-9905-4F38-83F7-1BAB20FB31CC}"/>
              </a:ext>
            </a:extLst>
          </p:cNvPr>
          <p:cNvSpPr/>
          <p:nvPr/>
        </p:nvSpPr>
        <p:spPr>
          <a:xfrm>
            <a:off x="5318760" y="4644735"/>
            <a:ext cx="2667000" cy="68621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AD93004-2E2B-42EA-82B3-85EA42774A07}"/>
              </a:ext>
            </a:extLst>
          </p:cNvPr>
          <p:cNvSpPr/>
          <p:nvPr/>
        </p:nvSpPr>
        <p:spPr>
          <a:xfrm>
            <a:off x="5300472" y="5635335"/>
            <a:ext cx="2667000" cy="68621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19AB76-D6D2-4048-B5CE-C1D577630AB4}"/>
              </a:ext>
            </a:extLst>
          </p:cNvPr>
          <p:cNvSpPr txBox="1"/>
          <p:nvPr/>
        </p:nvSpPr>
        <p:spPr>
          <a:xfrm>
            <a:off x="5433060" y="5038562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Acts 2:37-38</a:t>
            </a:r>
          </a:p>
        </p:txBody>
      </p:sp>
    </p:spTree>
    <p:extLst>
      <p:ext uri="{BB962C8B-B14F-4D97-AF65-F5344CB8AC3E}">
        <p14:creationId xmlns:p14="http://schemas.microsoft.com/office/powerpoint/2010/main" val="138239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19" grpId="0" animBg="1"/>
      <p:bldP spid="20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Of John the Baptizer</a:t>
            </a:r>
          </a:p>
          <a:p>
            <a:pPr lvl="1"/>
            <a:r>
              <a:rPr lang="en-US" dirty="0"/>
              <a:t>Mt 3:1-7, John preaching repentance and baptism – Kingdom of Heaven is at hand</a:t>
            </a:r>
          </a:p>
          <a:p>
            <a:pPr lvl="1"/>
            <a:r>
              <a:rPr lang="en-US" altLang="en-US" dirty="0"/>
              <a:t>Mt 3:13-17, Jesus was baptized by John</a:t>
            </a:r>
          </a:p>
          <a:p>
            <a:pPr lvl="2"/>
            <a:r>
              <a:rPr lang="en-US" altLang="en-US" dirty="0"/>
              <a:t>This Baptism was an Immersion in water</a:t>
            </a:r>
          </a:p>
          <a:p>
            <a:pPr lvl="2"/>
            <a:r>
              <a:rPr lang="en-US" altLang="en-US" dirty="0"/>
              <a:t>This Baptism was commanded by God</a:t>
            </a:r>
          </a:p>
          <a:p>
            <a:pPr lvl="2"/>
            <a:r>
              <a:rPr lang="en-US" altLang="en-US" dirty="0"/>
              <a:t>This Baptism was administered by Man</a:t>
            </a:r>
          </a:p>
        </p:txBody>
      </p:sp>
    </p:spTree>
    <p:extLst>
      <p:ext uri="{BB962C8B-B14F-4D97-AF65-F5344CB8AC3E}">
        <p14:creationId xmlns:p14="http://schemas.microsoft.com/office/powerpoint/2010/main" val="208812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Of John the Baptizer</a:t>
            </a:r>
          </a:p>
          <a:p>
            <a:pPr lvl="1"/>
            <a:r>
              <a:rPr lang="en-US" altLang="en-US" dirty="0"/>
              <a:t>We find that this baptism ended</a:t>
            </a:r>
          </a:p>
          <a:p>
            <a:pPr lvl="2"/>
            <a:r>
              <a:rPr lang="en-US" dirty="0"/>
              <a:t>Acts 18:24-28, Apollos instructed a different one</a:t>
            </a:r>
          </a:p>
          <a:p>
            <a:pPr lvl="2"/>
            <a:r>
              <a:rPr lang="en-US" dirty="0"/>
              <a:t>Act 19:1-5, Ephesians rebaptized</a:t>
            </a:r>
          </a:p>
          <a:p>
            <a:pPr lvl="1"/>
            <a:r>
              <a:rPr lang="en-US" dirty="0"/>
              <a:t>John’s Baptism had a purpose, it was from God, but it was not baptism in the name of Jesus!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941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With Holy Spirit</a:t>
            </a:r>
          </a:p>
          <a:p>
            <a:pPr lvl="1"/>
            <a:r>
              <a:rPr lang="en-US" dirty="0"/>
              <a:t>Mt 3:11, one coming after him that will baptize with the Holy Ghost and Fire</a:t>
            </a:r>
          </a:p>
          <a:p>
            <a:pPr lvl="2"/>
            <a:r>
              <a:rPr lang="en-US" altLang="en-US" dirty="0"/>
              <a:t>Lk 24:49, </a:t>
            </a:r>
            <a:r>
              <a:rPr lang="en-US" dirty="0"/>
              <a:t>promise of the father upon them; they would be endued with power from on high</a:t>
            </a:r>
          </a:p>
          <a:p>
            <a:pPr lvl="2"/>
            <a:r>
              <a:rPr lang="en-US" altLang="en-US" dirty="0"/>
              <a:t>Acts 1:5, John Baptized with Water,  You shall be Baptized with Holy Spirit… Soon</a:t>
            </a:r>
          </a:p>
          <a:p>
            <a:pPr lvl="3"/>
            <a:r>
              <a:rPr lang="en-US" altLang="en-US" dirty="0"/>
              <a:t>Acts 2:1-4, Apostles baptized with Holy Spirit</a:t>
            </a:r>
          </a:p>
        </p:txBody>
      </p:sp>
    </p:spTree>
    <p:extLst>
      <p:ext uri="{BB962C8B-B14F-4D97-AF65-F5344CB8AC3E}">
        <p14:creationId xmlns:p14="http://schemas.microsoft.com/office/powerpoint/2010/main" val="14432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Baptism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With Holy Spirit</a:t>
            </a:r>
          </a:p>
          <a:p>
            <a:pPr lvl="1"/>
            <a:r>
              <a:rPr lang="en-US" dirty="0"/>
              <a:t>This was promised by Jesus</a:t>
            </a:r>
          </a:p>
          <a:p>
            <a:pPr lvl="2"/>
            <a:r>
              <a:rPr lang="en-US" altLang="en-US" dirty="0"/>
              <a:t>Lk 24:49, </a:t>
            </a:r>
            <a:r>
              <a:rPr lang="en-US" dirty="0"/>
              <a:t>promise of the father upon them; they would be endued with power from on high</a:t>
            </a:r>
          </a:p>
          <a:p>
            <a:pPr lvl="2"/>
            <a:r>
              <a:rPr lang="en-US" dirty="0"/>
              <a:t>Jn 14:16-18, 25-26, 16:7-14, promise of another comforter</a:t>
            </a:r>
          </a:p>
          <a:p>
            <a:pPr lvl="2"/>
            <a:r>
              <a:rPr lang="en-US" dirty="0"/>
              <a:t>This baptism was not commanded by Jesus</a:t>
            </a:r>
          </a:p>
          <a:p>
            <a:pPr lvl="1"/>
            <a:r>
              <a:rPr lang="en-US" dirty="0"/>
              <a:t>This was performed by God</a:t>
            </a:r>
          </a:p>
          <a:p>
            <a:pPr lvl="2"/>
            <a:r>
              <a:rPr lang="en-US" altLang="en-US" dirty="0"/>
              <a:t>Acts 2:1-4, Apostles baptized with Holy Spirit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658</TotalTime>
  <Words>1003</Words>
  <Application>Microsoft Office PowerPoint</Application>
  <PresentationFormat>On-screen Show (4:3)</PresentationFormat>
  <Paragraphs>145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Corbel</vt:lpstr>
      <vt:lpstr>Wingdings</vt:lpstr>
      <vt:lpstr>Parallax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  <vt:lpstr>Baptism Types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Ward</dc:creator>
  <cp:lastModifiedBy>Ross Ward</cp:lastModifiedBy>
  <cp:revision>198</cp:revision>
  <dcterms:created xsi:type="dcterms:W3CDTF">2005-09-17T16:47:07Z</dcterms:created>
  <dcterms:modified xsi:type="dcterms:W3CDTF">2019-03-03T23:11:19Z</dcterms:modified>
</cp:coreProperties>
</file>