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7"/>
  </p:notesMasterIdLst>
  <p:handoutMasterIdLst>
    <p:handoutMasterId r:id="rId18"/>
  </p:handoutMasterIdLst>
  <p:sldIdLst>
    <p:sldId id="272" r:id="rId2"/>
    <p:sldId id="296" r:id="rId3"/>
    <p:sldId id="312" r:id="rId4"/>
    <p:sldId id="319" r:id="rId5"/>
    <p:sldId id="309" r:id="rId6"/>
    <p:sldId id="313" r:id="rId7"/>
    <p:sldId id="314" r:id="rId8"/>
    <p:sldId id="316" r:id="rId9"/>
    <p:sldId id="317" r:id="rId10"/>
    <p:sldId id="315" r:id="rId11"/>
    <p:sldId id="320" r:id="rId12"/>
    <p:sldId id="321" r:id="rId13"/>
    <p:sldId id="322" r:id="rId14"/>
    <p:sldId id="323" r:id="rId15"/>
    <p:sldId id="324" r:id="rId16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55F51"/>
    <a:srgbClr val="FFFF00"/>
    <a:srgbClr val="0000FF"/>
    <a:srgbClr val="FF0000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03" autoAdjust="0"/>
    <p:restoredTop sz="88457" autoAdjust="0"/>
  </p:normalViewPr>
  <p:slideViewPr>
    <p:cSldViewPr>
      <p:cViewPr varScale="1">
        <p:scale>
          <a:sx n="80" d="100"/>
          <a:sy n="80" d="100"/>
        </p:scale>
        <p:origin x="154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92" d="100"/>
          <a:sy n="92" d="100"/>
        </p:scale>
        <p:origin x="2028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A07CF2-74E8-49EB-8925-F5A0D6DFD5BA}" type="datetimeFigureOut">
              <a:rPr lang="en-US" smtClean="0"/>
              <a:t>3/10/2019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6BE161-D754-4767-9E84-246E563E9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869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24D26B81-F3FC-433B-B501-03A9BE5F0A4C}" type="datetimeFigureOut">
              <a:rPr lang="en-US"/>
              <a:pPr>
                <a:defRPr/>
              </a:pPr>
              <a:t>3/10/2019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0" hangingPunct="0">
              <a:defRPr sz="1200">
                <a:cs typeface="+mn-cs"/>
              </a:defRPr>
            </a:lvl1pPr>
          </a:lstStyle>
          <a:p>
            <a:pPr>
              <a:defRPr/>
            </a:pPr>
            <a:fld id="{BC337EA1-8E39-466B-87CA-C50F458035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6319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Circumstances/imminent failure do/does not warrant Lording over others!!!</a:t>
            </a:r>
          </a:p>
          <a:p>
            <a:r>
              <a:rPr lang="en-US" dirty="0"/>
              <a:t>If Jesus would exercise lordship over a person it would be when they were about to fail.  Not even then.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C337EA1-8E39-466B-87CA-C50F4580357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6333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At a minimum it was not Go’s plan to have a physical reigning king; Man is not qualified to hold such a position; stronger point in next slide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C337EA1-8E39-466B-87CA-C50F45803578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3180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One of the qualities that Man is not qualified to do/have, along with judging, wrath, and vengeance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C337EA1-8E39-466B-87CA-C50F45803578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5116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5400">
                <a:solidFill>
                  <a:schemeClr val="bg2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2114267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4514E84-70D5-45CA-8692-5BAC49C7A7A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2" y="304800"/>
            <a:ext cx="4343398" cy="1562100"/>
          </a:xfrm>
        </p:spPr>
        <p:txBody>
          <a:bodyPr anchor="t"/>
          <a:lstStyle>
            <a:lvl1pPr algn="l">
              <a:defRPr sz="4400">
                <a:solidFill>
                  <a:schemeClr val="tx1"/>
                </a:solidFill>
                <a:latin typeface="Century" panose="02040604050505020304" pitchFamily="18" charset="0"/>
              </a:defRPr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486400" y="5638800"/>
            <a:ext cx="3429000" cy="914400"/>
          </a:xfrm>
        </p:spPr>
        <p:txBody>
          <a:bodyPr anchor="ctr"/>
          <a:lstStyle>
            <a:lvl1pPr marL="0" indent="0" algn="l">
              <a:buNone/>
              <a:defRPr sz="2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4AFC2B6-A17C-488E-82A1-B841E4F94C3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43000" y="304800"/>
            <a:ext cx="3657602" cy="914400"/>
          </a:xfrm>
        </p:spPr>
        <p:txBody>
          <a:bodyPr/>
          <a:lstStyle>
            <a:lvl1pPr marL="0" indent="0" algn="r">
              <a:buNone/>
              <a:defRPr sz="4800">
                <a:solidFill>
                  <a:schemeClr val="tx1"/>
                </a:solidFill>
                <a:latin typeface="Century" panose="02040604050505020304" pitchFamily="18" charset="0"/>
              </a:defRPr>
            </a:lvl1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62777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81637" y="304800"/>
            <a:ext cx="8229600" cy="838200"/>
          </a:xfrm>
        </p:spPr>
        <p:txBody>
          <a:bodyPr/>
          <a:lstStyle>
            <a:lvl1pPr>
              <a:defRPr sz="5400">
                <a:solidFill>
                  <a:schemeClr val="bg2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581635" y="1371600"/>
            <a:ext cx="8229601" cy="5410200"/>
          </a:xfrm>
        </p:spPr>
        <p:txBody>
          <a:bodyPr>
            <a:normAutofit/>
          </a:bodyPr>
          <a:lstStyle>
            <a:lvl1pPr marL="0" indent="0">
              <a:buNone/>
              <a:defRPr baseline="0">
                <a:solidFill>
                  <a:schemeClr val="bg2">
                    <a:lumMod val="95000"/>
                    <a:lumOff val="5000"/>
                  </a:schemeClr>
                </a:solidFill>
              </a:defRPr>
            </a:lvl1pPr>
            <a:lvl2pPr marL="457200" indent="-452438">
              <a:buFont typeface="Wingdings" panose="05000000000000000000" pitchFamily="2" charset="2"/>
              <a:buChar char="q"/>
              <a:defRPr b="0">
                <a:solidFill>
                  <a:schemeClr val="bg2"/>
                </a:solidFill>
              </a:defRPr>
            </a:lvl2pPr>
            <a:lvl3pPr marL="914400" indent="-457200">
              <a:defRPr sz="3200" b="0">
                <a:solidFill>
                  <a:schemeClr val="bg2">
                    <a:lumMod val="75000"/>
                    <a:lumOff val="25000"/>
                  </a:schemeClr>
                </a:solidFill>
              </a:defRPr>
            </a:lvl3pPr>
            <a:lvl4pPr marL="1319213" indent="-404813">
              <a:defRPr sz="2800" b="0" i="1"/>
            </a:lvl4pPr>
          </a:lstStyle>
          <a:p>
            <a:pPr lvl="0"/>
            <a:r>
              <a:rPr lang="en-US" dirty="0"/>
              <a:t>Click to edit</a:t>
            </a:r>
          </a:p>
          <a:p>
            <a:pPr lvl="1"/>
            <a:r>
              <a:rPr lang="en-US" dirty="0"/>
              <a:t>Click to Edit</a:t>
            </a:r>
          </a:p>
          <a:p>
            <a:pPr lvl="2"/>
            <a:r>
              <a:rPr lang="en-US" dirty="0"/>
              <a:t>Click to Edit</a:t>
            </a:r>
          </a:p>
          <a:p>
            <a:pPr lvl="3"/>
            <a:r>
              <a:rPr lang="en-US" dirty="0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30723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4400">
                <a:solidFill>
                  <a:schemeClr val="bg2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04800" y="1905000"/>
            <a:ext cx="8686800" cy="4876800"/>
          </a:xfrm>
        </p:spPr>
        <p:txBody>
          <a:bodyPr>
            <a:normAutofit/>
          </a:bodyPr>
          <a:lstStyle>
            <a:lvl1pPr marL="0" indent="0">
              <a:buSzPct val="100000"/>
              <a:buFont typeface="Wingdings" panose="05000000000000000000" pitchFamily="2" charset="2"/>
              <a:buNone/>
              <a:defRPr>
                <a:solidFill>
                  <a:schemeClr val="bg2">
                    <a:lumMod val="95000"/>
                    <a:lumOff val="5000"/>
                  </a:schemeClr>
                </a:solidFill>
              </a:defRPr>
            </a:lvl1pPr>
            <a:lvl2pPr marL="4763" indent="0">
              <a:buSzPct val="120000"/>
              <a:buFont typeface="Wingdings" panose="05000000000000000000" pitchFamily="2" charset="2"/>
              <a:buNone/>
              <a:defRPr sz="3600" u="sng">
                <a:solidFill>
                  <a:schemeClr val="bg2">
                    <a:lumMod val="95000"/>
                    <a:lumOff val="5000"/>
                  </a:schemeClr>
                </a:solidFill>
              </a:defRPr>
            </a:lvl2pPr>
            <a:lvl3pPr marL="461963" indent="-461963">
              <a:buFont typeface="Wingdings" panose="05000000000000000000" pitchFamily="2" charset="2"/>
              <a:buChar char="q"/>
              <a:defRPr sz="3600" b="0">
                <a:solidFill>
                  <a:schemeClr val="bg2">
                    <a:lumMod val="95000"/>
                    <a:lumOff val="5000"/>
                  </a:schemeClr>
                </a:solidFill>
              </a:defRPr>
            </a:lvl3pPr>
            <a:lvl4pPr marL="914400" indent="-463550">
              <a:defRPr sz="3200" b="0">
                <a:solidFill>
                  <a:schemeClr val="bg2">
                    <a:lumMod val="95000"/>
                    <a:lumOff val="5000"/>
                  </a:schemeClr>
                </a:solidFill>
              </a:defRPr>
            </a:lvl4pPr>
            <a:lvl5pPr marL="1143000" indent="-228600">
              <a:defRPr>
                <a:solidFill>
                  <a:schemeClr val="bg2">
                    <a:lumMod val="95000"/>
                    <a:lumOff val="5000"/>
                  </a:schemeClr>
                </a:solidFill>
              </a:defRPr>
            </a:lvl5pPr>
          </a:lstStyle>
          <a:p>
            <a:pPr lvl="1"/>
            <a:r>
              <a:rPr lang="en-US" dirty="0"/>
              <a:t>Click to edit </a:t>
            </a:r>
          </a:p>
          <a:p>
            <a:pPr lvl="2"/>
            <a:r>
              <a:rPr lang="en-US" dirty="0"/>
              <a:t>Second level</a:t>
            </a:r>
          </a:p>
          <a:p>
            <a:pPr lvl="3"/>
            <a:r>
              <a:rPr lang="en-US" dirty="0"/>
              <a:t>Third level</a:t>
            </a:r>
          </a:p>
          <a:p>
            <a:pPr lvl="4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381000" y="1143000"/>
            <a:ext cx="8305800" cy="762000"/>
          </a:xfrm>
        </p:spPr>
        <p:txBody>
          <a:bodyPr/>
          <a:lstStyle>
            <a:lvl1pPr marL="0" indent="0">
              <a:buNone/>
              <a:defRPr sz="4000">
                <a:solidFill>
                  <a:schemeClr val="bg2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4070881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5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52400"/>
            <a:ext cx="8229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44" r:id="rId1"/>
    <p:sldLayoutId id="2147483761" r:id="rId2"/>
    <p:sldLayoutId id="2147483746" r:id="rId3"/>
    <p:sldLayoutId id="2147483762" r:id="rId4"/>
    <p:sldLayoutId id="2147483760" r:id="rId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Comic Sans MS" pitchFamily="66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Tx/>
        <a:buSzPct val="65000"/>
        <a:buFont typeface="Wingdings" pitchFamily="2" charset="2"/>
        <a:buChar char="n"/>
        <a:defRPr sz="3600" b="1">
          <a:solidFill>
            <a:schemeClr val="bg1"/>
          </a:solidFill>
          <a:effectLst/>
          <a:latin typeface="Comic Sans MS" pitchFamily="66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Tx/>
        <a:buSzPct val="65000"/>
        <a:buFont typeface="Wingdings" pitchFamily="2" charset="2"/>
        <a:buChar char="n"/>
        <a:defRPr sz="3200" b="1">
          <a:solidFill>
            <a:schemeClr val="bg1"/>
          </a:solidFill>
          <a:effectLst/>
          <a:latin typeface="Comic Sans MS" pitchFamily="66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Tx/>
        <a:buSzPct val="65000"/>
        <a:buFont typeface="Wingdings" pitchFamily="2" charset="2"/>
        <a:buChar char="n"/>
        <a:defRPr sz="2400" b="1">
          <a:solidFill>
            <a:schemeClr val="bg1"/>
          </a:solidFill>
          <a:effectLst/>
          <a:latin typeface="Comic Sans MS" pitchFamily="66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Tx/>
        <a:buSzPct val="65000"/>
        <a:buFont typeface="Wingdings" pitchFamily="2" charset="2"/>
        <a:buChar char="n"/>
        <a:defRPr sz="2000" b="1">
          <a:solidFill>
            <a:schemeClr val="bg1"/>
          </a:solidFill>
          <a:effectLst/>
          <a:latin typeface="Comic Sans MS" pitchFamily="66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Tx/>
        <a:buSzPct val="65000"/>
        <a:buFont typeface="Wingdings" pitchFamily="2" charset="2"/>
        <a:buChar char="n"/>
        <a:defRPr sz="2000" b="1">
          <a:solidFill>
            <a:schemeClr val="bg1"/>
          </a:solidFill>
          <a:effectLst/>
          <a:latin typeface="Comic Sans MS" pitchFamily="66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King of Kings </a:t>
            </a:r>
            <a:br>
              <a:rPr lang="en-US" dirty="0"/>
            </a:br>
            <a:r>
              <a:rPr lang="en-US" dirty="0"/>
              <a:t>Lord of Lords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Rev 19:13-16 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D071868-90A1-4382-81DD-9AE13B2F042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Jesus Is: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52400" y="1600200"/>
            <a:ext cx="86868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Clr>
                <a:srgbClr val="FFFF00"/>
              </a:buClr>
              <a:buSzPct val="70000"/>
              <a:buNone/>
              <a:defRPr/>
            </a:pPr>
            <a:endParaRPr lang="en-US" i="1" dirty="0">
              <a:solidFill>
                <a:schemeClr val="bg2"/>
              </a:solidFill>
              <a:latin typeface="Gill Sans MT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Jesus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dirty="0"/>
              <a:t>Jesus is Lord </a:t>
            </a:r>
          </a:p>
          <a:p>
            <a:pPr lvl="1"/>
            <a:r>
              <a:rPr lang="en-US" dirty="0"/>
              <a:t>Exercises Authority Over Creation &amp; Demons</a:t>
            </a:r>
          </a:p>
          <a:p>
            <a:pPr lvl="2"/>
            <a:r>
              <a:rPr lang="en-US" dirty="0"/>
              <a:t>Mt 8:1-4, cleansing of a leper </a:t>
            </a:r>
          </a:p>
          <a:p>
            <a:pPr lvl="2"/>
            <a:r>
              <a:rPr lang="en-US" dirty="0"/>
              <a:t>Mt 8:5-18, curing a palsy and fever </a:t>
            </a:r>
          </a:p>
          <a:p>
            <a:pPr lvl="2"/>
            <a:r>
              <a:rPr lang="en-US" dirty="0"/>
              <a:t>Mt 8:23-27, controlling the tempest </a:t>
            </a:r>
          </a:p>
          <a:p>
            <a:pPr lvl="2"/>
            <a:r>
              <a:rPr lang="en-US" dirty="0"/>
              <a:t>Mt 8:28-34, casting out devils </a:t>
            </a:r>
          </a:p>
        </p:txBody>
      </p:sp>
    </p:spTree>
    <p:extLst>
      <p:ext uri="{BB962C8B-B14F-4D97-AF65-F5344CB8AC3E}">
        <p14:creationId xmlns:p14="http://schemas.microsoft.com/office/powerpoint/2010/main" val="1790311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52400" y="1600200"/>
            <a:ext cx="86868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Clr>
                <a:srgbClr val="FFFF00"/>
              </a:buClr>
              <a:buSzPct val="70000"/>
              <a:buNone/>
              <a:defRPr/>
            </a:pPr>
            <a:endParaRPr lang="en-US" i="1" dirty="0">
              <a:solidFill>
                <a:schemeClr val="bg2"/>
              </a:solidFill>
              <a:latin typeface="Gill Sans MT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Jesus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Jesus is Lord </a:t>
            </a:r>
          </a:p>
          <a:p>
            <a:pPr lvl="1"/>
            <a:r>
              <a:rPr lang="en-US" dirty="0"/>
              <a:t>He does/did not exercise Lordship over Man</a:t>
            </a:r>
          </a:p>
          <a:p>
            <a:pPr lvl="2"/>
            <a:r>
              <a:rPr lang="en-US" dirty="0"/>
              <a:t>Service is Voluntary!</a:t>
            </a:r>
          </a:p>
          <a:p>
            <a:pPr lvl="2"/>
            <a:r>
              <a:rPr lang="en-US" dirty="0"/>
              <a:t>Issue with Crusades to force adherence</a:t>
            </a:r>
          </a:p>
          <a:p>
            <a:pPr lvl="2"/>
            <a:r>
              <a:rPr lang="en-US" dirty="0"/>
              <a:t>Mt 14:24-33, Peter walking on Water</a:t>
            </a:r>
          </a:p>
          <a:p>
            <a:pPr lvl="2"/>
            <a:r>
              <a:rPr lang="en-US" dirty="0"/>
              <a:t>Mt 26:30-35, Peter &amp; Apostles stumbling</a:t>
            </a:r>
          </a:p>
          <a:p>
            <a:pPr lvl="2"/>
            <a:r>
              <a:rPr lang="en-US" dirty="0"/>
              <a:t>Mt 26:47-56, Judas betrays him</a:t>
            </a:r>
          </a:p>
        </p:txBody>
      </p:sp>
    </p:spTree>
    <p:extLst>
      <p:ext uri="{BB962C8B-B14F-4D97-AF65-F5344CB8AC3E}">
        <p14:creationId xmlns:p14="http://schemas.microsoft.com/office/powerpoint/2010/main" val="3727438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52400" y="1600200"/>
            <a:ext cx="86868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Clr>
                <a:srgbClr val="FFFF00"/>
              </a:buClr>
              <a:buSzPct val="70000"/>
              <a:buNone/>
              <a:defRPr/>
            </a:pPr>
            <a:endParaRPr lang="en-US" i="1" dirty="0">
              <a:solidFill>
                <a:schemeClr val="bg2"/>
              </a:solidFill>
              <a:latin typeface="Gill Sans MT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Jesus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Jesus is Lord </a:t>
            </a:r>
          </a:p>
          <a:p>
            <a:pPr lvl="1"/>
            <a:r>
              <a:rPr lang="en-US" dirty="0"/>
              <a:t>Mt 11:25-30, Jesus is Meek and Lowly in heart</a:t>
            </a:r>
          </a:p>
          <a:p>
            <a:pPr lvl="2"/>
            <a:r>
              <a:rPr lang="en-US" dirty="0"/>
              <a:t>Meek – yielding the will</a:t>
            </a:r>
          </a:p>
        </p:txBody>
      </p:sp>
    </p:spTree>
    <p:extLst>
      <p:ext uri="{BB962C8B-B14F-4D97-AF65-F5344CB8AC3E}">
        <p14:creationId xmlns:p14="http://schemas.microsoft.com/office/powerpoint/2010/main" val="2335087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52400" y="1600200"/>
            <a:ext cx="86868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Clr>
                <a:srgbClr val="FFFF00"/>
              </a:buClr>
              <a:buSzPct val="70000"/>
              <a:buNone/>
              <a:defRPr/>
            </a:pPr>
            <a:endParaRPr lang="en-US" i="1" dirty="0">
              <a:solidFill>
                <a:schemeClr val="bg2"/>
              </a:solidFill>
              <a:latin typeface="Gill Sans MT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Jesus is King of Kings and Lord of Lords</a:t>
            </a:r>
          </a:p>
          <a:p>
            <a:pPr lvl="1"/>
            <a:r>
              <a:rPr lang="en-US" dirty="0"/>
              <a:t>Man is not qualified to be such</a:t>
            </a:r>
          </a:p>
          <a:p>
            <a:pPr lvl="2"/>
            <a:r>
              <a:rPr lang="en-US" dirty="0"/>
              <a:t>I Sam 8:5-9, Israel wants a King</a:t>
            </a:r>
          </a:p>
          <a:p>
            <a:pPr lvl="3"/>
            <a:r>
              <a:rPr lang="en-US" dirty="0"/>
              <a:t>Was not God’s plan</a:t>
            </a:r>
          </a:p>
          <a:p>
            <a:pPr lvl="2"/>
            <a:r>
              <a:rPr lang="en-US" dirty="0"/>
              <a:t>I Sam 8:10-18, Consequences for having a King besides God</a:t>
            </a:r>
          </a:p>
        </p:txBody>
      </p:sp>
    </p:spTree>
    <p:extLst>
      <p:ext uri="{BB962C8B-B14F-4D97-AF65-F5344CB8AC3E}">
        <p14:creationId xmlns:p14="http://schemas.microsoft.com/office/powerpoint/2010/main" val="1497615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52400" y="1600200"/>
            <a:ext cx="86868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Clr>
                <a:srgbClr val="FFFF00"/>
              </a:buClr>
              <a:buSzPct val="70000"/>
              <a:buNone/>
              <a:defRPr/>
            </a:pPr>
            <a:endParaRPr lang="en-US" i="1" dirty="0">
              <a:solidFill>
                <a:schemeClr val="bg2"/>
              </a:solidFill>
              <a:latin typeface="Gill Sans MT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dirty="0"/>
              <a:t>Jesus is King of Kings and Lord of Lords</a:t>
            </a:r>
          </a:p>
          <a:p>
            <a:pPr lvl="1"/>
            <a:r>
              <a:rPr lang="en-US" dirty="0"/>
              <a:t>Man is not qualified to Exercise such</a:t>
            </a:r>
          </a:p>
          <a:p>
            <a:pPr lvl="2"/>
            <a:r>
              <a:rPr lang="en-US" dirty="0"/>
              <a:t>Jew’s culture was into Lording of others</a:t>
            </a:r>
          </a:p>
          <a:p>
            <a:pPr lvl="3"/>
            <a:r>
              <a:rPr lang="en-US" dirty="0"/>
              <a:t>Mt 23:4-12, Pharisees</a:t>
            </a:r>
          </a:p>
          <a:p>
            <a:pPr lvl="3"/>
            <a:r>
              <a:rPr lang="en-US" dirty="0"/>
              <a:t>Mt 20:20-28, Apostles</a:t>
            </a:r>
          </a:p>
          <a:p>
            <a:pPr lvl="3"/>
            <a:r>
              <a:rPr lang="en-US" dirty="0"/>
              <a:t>Jas 2:1-9, early Christians</a:t>
            </a:r>
          </a:p>
          <a:p>
            <a:pPr lvl="3"/>
            <a:r>
              <a:rPr lang="en-US" dirty="0"/>
              <a:t>I&amp;II Cor, Corinthian Christians</a:t>
            </a:r>
          </a:p>
          <a:p>
            <a:pPr lvl="3"/>
            <a:r>
              <a:rPr lang="en-US" dirty="0"/>
              <a:t>I Pet 5:3, warning for Elders</a:t>
            </a:r>
          </a:p>
        </p:txBody>
      </p:sp>
    </p:spTree>
    <p:extLst>
      <p:ext uri="{BB962C8B-B14F-4D97-AF65-F5344CB8AC3E}">
        <p14:creationId xmlns:p14="http://schemas.microsoft.com/office/powerpoint/2010/main" val="1866581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52400" y="1600200"/>
            <a:ext cx="86868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Clr>
                <a:srgbClr val="FFFF00"/>
              </a:buClr>
              <a:buSzPct val="70000"/>
              <a:buNone/>
              <a:defRPr/>
            </a:pPr>
            <a:endParaRPr lang="en-US" i="1" dirty="0">
              <a:solidFill>
                <a:schemeClr val="bg2"/>
              </a:solidFill>
              <a:latin typeface="Gill Sans MT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Jesus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dirty="0"/>
              <a:t>Jesus is King of Kings and Lord of Lords</a:t>
            </a:r>
          </a:p>
          <a:p>
            <a:pPr lvl="1"/>
            <a:r>
              <a:rPr lang="en-US" dirty="0"/>
              <a:t>Have you submitted to our One True King and Lords’ Authority?</a:t>
            </a:r>
          </a:p>
          <a:p>
            <a:pPr lvl="2"/>
            <a:r>
              <a:rPr lang="en-US" dirty="0"/>
              <a:t>Mt 7:21-23, acknowledging his authority is not sufficient </a:t>
            </a:r>
          </a:p>
          <a:p>
            <a:pPr lvl="2"/>
            <a:r>
              <a:rPr lang="en-US" dirty="0"/>
              <a:t>Mt 11:25-30, He is Meek and Lowly </a:t>
            </a:r>
          </a:p>
          <a:p>
            <a:pPr lvl="3"/>
            <a:r>
              <a:rPr lang="en-US" dirty="0"/>
              <a:t>We do have burdens to bear</a:t>
            </a:r>
          </a:p>
          <a:p>
            <a:pPr lvl="3"/>
            <a:r>
              <a:rPr lang="en-US" dirty="0"/>
              <a:t>They are not grievous</a:t>
            </a:r>
          </a:p>
        </p:txBody>
      </p:sp>
    </p:spTree>
    <p:extLst>
      <p:ext uri="{BB962C8B-B14F-4D97-AF65-F5344CB8AC3E}">
        <p14:creationId xmlns:p14="http://schemas.microsoft.com/office/powerpoint/2010/main" val="3901512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52400" y="1600200"/>
            <a:ext cx="86868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mic Sans MS" pitchFamily="66" charset="0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Clr>
                <a:srgbClr val="FFFF00"/>
              </a:buClr>
              <a:buSzPct val="70000"/>
              <a:buNone/>
              <a:defRPr/>
            </a:pPr>
            <a:endParaRPr lang="en-US" i="1" dirty="0">
              <a:solidFill>
                <a:schemeClr val="bg2"/>
              </a:solidFill>
              <a:latin typeface="Gill Sans MT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Jesus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Speaks to the Authority of Jesus</a:t>
            </a:r>
          </a:p>
          <a:p>
            <a:pPr lvl="1"/>
            <a:r>
              <a:rPr lang="en-US" dirty="0"/>
              <a:t>Eph 1:20-23, Phil 2:5-11</a:t>
            </a:r>
          </a:p>
        </p:txBody>
      </p:sp>
    </p:spTree>
    <p:extLst>
      <p:ext uri="{BB962C8B-B14F-4D97-AF65-F5344CB8AC3E}">
        <p14:creationId xmlns:p14="http://schemas.microsoft.com/office/powerpoint/2010/main" val="3415749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Jesus – King of Kings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/>
              <a:t>Appointed by God</a:t>
            </a:r>
          </a:p>
          <a:p>
            <a:pPr lvl="2"/>
            <a:r>
              <a:rPr lang="en-US" dirty="0"/>
              <a:t>Lk 1:32-33, given throne of David, kingdom shall have no end</a:t>
            </a:r>
          </a:p>
          <a:p>
            <a:pPr lvl="2"/>
            <a:r>
              <a:rPr lang="en-US" dirty="0">
                <a:solidFill>
                  <a:schemeClr val="bg2"/>
                </a:solidFill>
              </a:rPr>
              <a:t>Act 5:31, God exalted to His Right Hand to be a Prince and a Savior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King in His Kingdom</a:t>
            </a:r>
          </a:p>
        </p:txBody>
      </p:sp>
    </p:spTree>
    <p:extLst>
      <p:ext uri="{BB962C8B-B14F-4D97-AF65-F5344CB8AC3E}">
        <p14:creationId xmlns:p14="http://schemas.microsoft.com/office/powerpoint/2010/main" val="1803086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Jesus – King of Kings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pPr lvl="1"/>
            <a:r>
              <a:rPr lang="en-US" dirty="0"/>
              <a:t>Announced to be King at Birth</a:t>
            </a:r>
          </a:p>
          <a:p>
            <a:pPr lvl="2"/>
            <a:r>
              <a:rPr lang="en-US" dirty="0"/>
              <a:t>Lk 1:32-33, given throne of David, kingdom shall have no end</a:t>
            </a:r>
          </a:p>
          <a:p>
            <a:pPr lvl="2"/>
            <a:r>
              <a:rPr lang="en-US" dirty="0"/>
              <a:t>Mt 2:1-2, Wise men looking for Jesus the King of the Jews</a:t>
            </a:r>
          </a:p>
          <a:p>
            <a:pPr lvl="1"/>
            <a:r>
              <a:rPr lang="en-US" dirty="0"/>
              <a:t>Jesus is King that Fulfills Prophecy</a:t>
            </a:r>
          </a:p>
          <a:p>
            <a:pPr lvl="2"/>
            <a:r>
              <a:rPr lang="en-US" dirty="0"/>
              <a:t>Mt 21:1-11, Jesus, King of Jews, rides a donkey fulfilling prophecy</a:t>
            </a:r>
          </a:p>
          <a:p>
            <a:pPr lvl="3"/>
            <a:r>
              <a:rPr lang="en-US" dirty="0"/>
              <a:t>Lk 19:38, blessed be the king…</a:t>
            </a:r>
          </a:p>
          <a:p>
            <a:pPr lvl="2"/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King in His Kingdom</a:t>
            </a:r>
          </a:p>
        </p:txBody>
      </p:sp>
    </p:spTree>
    <p:extLst>
      <p:ext uri="{BB962C8B-B14F-4D97-AF65-F5344CB8AC3E}">
        <p14:creationId xmlns:p14="http://schemas.microsoft.com/office/powerpoint/2010/main" val="2245847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Jesus – King of Kings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85000" lnSpcReduction="20000"/>
          </a:bodyPr>
          <a:lstStyle/>
          <a:p>
            <a:pPr lvl="1"/>
            <a:r>
              <a:rPr lang="en-US" dirty="0"/>
              <a:t>Witnesses he was King</a:t>
            </a:r>
          </a:p>
          <a:p>
            <a:pPr lvl="2"/>
            <a:r>
              <a:rPr lang="en-US" dirty="0"/>
              <a:t>Jn 1:43-51, Nathan proclaims Jesus to be the King of Israel</a:t>
            </a:r>
          </a:p>
          <a:p>
            <a:pPr lvl="2"/>
            <a:r>
              <a:rPr lang="en-US" dirty="0"/>
              <a:t>Jn 18:33-40, Jesus is asked if he was King during his trial</a:t>
            </a:r>
          </a:p>
          <a:p>
            <a:pPr lvl="2"/>
            <a:r>
              <a:rPr lang="en-US" dirty="0"/>
              <a:t>Jn 19:1-7, Soldiers put a crown of Thorns on Jesus, mocked him calling him King of the Jews</a:t>
            </a:r>
          </a:p>
          <a:p>
            <a:pPr lvl="2"/>
            <a:r>
              <a:rPr lang="en-US" dirty="0"/>
              <a:t>Jn 19:12, 21, Jews knew he claimed to be King</a:t>
            </a:r>
          </a:p>
          <a:p>
            <a:pPr lvl="2"/>
            <a:r>
              <a:rPr lang="en-US" dirty="0"/>
              <a:t>Jn 19:19-22, Title placed over his head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King in His Kingdom</a:t>
            </a:r>
          </a:p>
        </p:txBody>
      </p:sp>
    </p:spTree>
    <p:extLst>
      <p:ext uri="{BB962C8B-B14F-4D97-AF65-F5344CB8AC3E}">
        <p14:creationId xmlns:p14="http://schemas.microsoft.com/office/powerpoint/2010/main" val="1829520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Jesus – King of Kings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>
                <a:solidFill>
                  <a:schemeClr val="bg2"/>
                </a:solidFill>
              </a:rPr>
              <a:t>Reigning as King</a:t>
            </a:r>
          </a:p>
          <a:p>
            <a:pPr lvl="2"/>
            <a:r>
              <a:rPr lang="en-US" dirty="0"/>
              <a:t>Mk 9:1, Some present would see the Kingdom of God come with power</a:t>
            </a:r>
          </a:p>
          <a:p>
            <a:pPr lvl="2"/>
            <a:r>
              <a:rPr lang="en-US" dirty="0">
                <a:solidFill>
                  <a:schemeClr val="bg2"/>
                </a:solidFill>
              </a:rPr>
              <a:t>Mk 16:19, Acts 2:29-36 Jesus is received up into Heaven and is seated at the Right Hand of God</a:t>
            </a:r>
          </a:p>
          <a:p>
            <a:pPr lvl="2"/>
            <a:r>
              <a:rPr lang="en-US" dirty="0">
                <a:solidFill>
                  <a:schemeClr val="bg2"/>
                </a:solidFill>
              </a:rPr>
              <a:t>Acts 7:55-56, Stephen sees Jesus standing at the Right Hand of God. </a:t>
            </a:r>
          </a:p>
          <a:p>
            <a:pPr lvl="2"/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King in His Kingdom</a:t>
            </a:r>
          </a:p>
        </p:txBody>
      </p:sp>
    </p:spTree>
    <p:extLst>
      <p:ext uri="{BB962C8B-B14F-4D97-AF65-F5344CB8AC3E}">
        <p14:creationId xmlns:p14="http://schemas.microsoft.com/office/powerpoint/2010/main" val="3535456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Jesus – Lord of Lords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lvl="1"/>
            <a:r>
              <a:rPr lang="en-US" dirty="0"/>
              <a:t>God Appointed </a:t>
            </a:r>
          </a:p>
          <a:p>
            <a:pPr lvl="2"/>
            <a:r>
              <a:rPr lang="en-US" dirty="0"/>
              <a:t>Acts 2:36, God made him Lord and Christ</a:t>
            </a:r>
          </a:p>
          <a:p>
            <a:pPr lvl="2"/>
            <a:r>
              <a:rPr lang="en-US"/>
              <a:t>Mt 28:18</a:t>
            </a:r>
            <a:r>
              <a:rPr lang="en-US" dirty="0"/>
              <a:t>, all authority has been given to Me in heaven and on earth.</a:t>
            </a:r>
          </a:p>
          <a:p>
            <a:pPr lvl="3"/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Lord Over All</a:t>
            </a:r>
          </a:p>
        </p:txBody>
      </p:sp>
    </p:spTree>
    <p:extLst>
      <p:ext uri="{BB962C8B-B14F-4D97-AF65-F5344CB8AC3E}">
        <p14:creationId xmlns:p14="http://schemas.microsoft.com/office/powerpoint/2010/main" val="2531231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Jesus – Lord of Lords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lvl="1"/>
            <a:r>
              <a:rPr lang="en-US" dirty="0"/>
              <a:t>Authority Over the Church</a:t>
            </a:r>
          </a:p>
          <a:p>
            <a:pPr lvl="2"/>
            <a:r>
              <a:rPr lang="en-US" dirty="0"/>
              <a:t>Col 1:18, Head of the church, preeminence in all things</a:t>
            </a:r>
          </a:p>
          <a:p>
            <a:pPr lvl="2"/>
            <a:r>
              <a:rPr lang="en-US" dirty="0"/>
              <a:t>Eph 1:22, And hath put all things under his feet, and gave him to be the </a:t>
            </a:r>
            <a:r>
              <a:rPr lang="en-US" b="1" dirty="0"/>
              <a:t>head over all things to the church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Lord Over All</a:t>
            </a:r>
          </a:p>
        </p:txBody>
      </p:sp>
    </p:spTree>
    <p:extLst>
      <p:ext uri="{BB962C8B-B14F-4D97-AF65-F5344CB8AC3E}">
        <p14:creationId xmlns:p14="http://schemas.microsoft.com/office/powerpoint/2010/main" val="358624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Jesus – Lord of Lords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lvl="1"/>
            <a:r>
              <a:rPr lang="en-US" dirty="0"/>
              <a:t>Authority Over Man</a:t>
            </a:r>
          </a:p>
          <a:p>
            <a:pPr lvl="2"/>
            <a:r>
              <a:rPr lang="en-US" dirty="0"/>
              <a:t>I Cor 6:19-20, and ye are not your own? For ye are bought with a price</a:t>
            </a:r>
          </a:p>
          <a:p>
            <a:pPr lvl="2"/>
            <a:r>
              <a:rPr lang="en-US" dirty="0"/>
              <a:t>Rom 6:15-23, Christians are servants of righteousness by the instruction of Jesus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Lord Over All</a:t>
            </a:r>
          </a:p>
        </p:txBody>
      </p:sp>
    </p:spTree>
    <p:extLst>
      <p:ext uri="{BB962C8B-B14F-4D97-AF65-F5344CB8AC3E}">
        <p14:creationId xmlns:p14="http://schemas.microsoft.com/office/powerpoint/2010/main" val="3326024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2_Textured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Textured">
      <a:majorFont>
        <a:latin typeface="Tahoma"/>
        <a:ea typeface=""/>
        <a:cs typeface="Arial"/>
      </a:majorFont>
      <a:minorFont>
        <a:latin typeface="Gill Sans MT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xtured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ed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2153</TotalTime>
  <Words>704</Words>
  <Application>Microsoft Office PowerPoint</Application>
  <PresentationFormat>On-screen Show (4:3)</PresentationFormat>
  <Paragraphs>96</Paragraphs>
  <Slides>15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Arial</vt:lpstr>
      <vt:lpstr>Calibri</vt:lpstr>
      <vt:lpstr>Century</vt:lpstr>
      <vt:lpstr>Century Gothic</vt:lpstr>
      <vt:lpstr>Comic Sans MS</vt:lpstr>
      <vt:lpstr>Gill Sans MT</vt:lpstr>
      <vt:lpstr>Tahoma</vt:lpstr>
      <vt:lpstr>Wingdings</vt:lpstr>
      <vt:lpstr>2_Textured</vt:lpstr>
      <vt:lpstr>King of Kings  Lord of Lords</vt:lpstr>
      <vt:lpstr>Jesus</vt:lpstr>
      <vt:lpstr>Jesus – King of Kings</vt:lpstr>
      <vt:lpstr>Jesus – King of Kings</vt:lpstr>
      <vt:lpstr>Jesus – King of Kings</vt:lpstr>
      <vt:lpstr>Jesus – King of Kings</vt:lpstr>
      <vt:lpstr>Jesus – Lord of Lords</vt:lpstr>
      <vt:lpstr>Jesus – Lord of Lords</vt:lpstr>
      <vt:lpstr>Jesus – Lord of Lords</vt:lpstr>
      <vt:lpstr>Jesus</vt:lpstr>
      <vt:lpstr>Jesus</vt:lpstr>
      <vt:lpstr>Jesus</vt:lpstr>
      <vt:lpstr>Summary</vt:lpstr>
      <vt:lpstr>Summary</vt:lpstr>
      <vt:lpstr>Jesus</vt:lpstr>
    </vt:vector>
  </TitlesOfParts>
  <Company>Andrews International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Ross Ward</dc:creator>
  <cp:lastModifiedBy>Ross Ward</cp:lastModifiedBy>
  <cp:revision>329</cp:revision>
  <dcterms:created xsi:type="dcterms:W3CDTF">2005-05-14T13:55:04Z</dcterms:created>
  <dcterms:modified xsi:type="dcterms:W3CDTF">2019-03-10T19:24:47Z</dcterms:modified>
</cp:coreProperties>
</file>